
<file path=[Content_Types].xml><?xml version="1.0" encoding="utf-8"?>
<Types xmlns="http://schemas.openxmlformats.org/package/2006/content-types">
  <Default Extension="png" ContentType="image/png"/>
  <Default Extension="tmp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81" r:id="rId3"/>
    <p:sldId id="261" r:id="rId4"/>
    <p:sldId id="259" r:id="rId5"/>
    <p:sldId id="263" r:id="rId6"/>
    <p:sldId id="491" r:id="rId7"/>
    <p:sldId id="282" r:id="rId8"/>
    <p:sldId id="286" r:id="rId9"/>
    <p:sldId id="284" r:id="rId10"/>
    <p:sldId id="262" r:id="rId11"/>
    <p:sldId id="265" r:id="rId12"/>
    <p:sldId id="489" r:id="rId13"/>
    <p:sldId id="49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1DC0B-E6C8-478D-A75E-85EB65D0F1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EF5BB5-75C0-4D7F-AA60-F4A7BA5FE7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637CD6-0488-4F4E-BBF1-349D5F37B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1CA6-A601-4625-AAE7-F24D5737AFB0}" type="datetimeFigureOut">
              <a:rPr lang="en-GB" smtClean="0"/>
              <a:t>12/04/2024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D6969-BE71-4CE8-ADDD-1F3BE2F6D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52BF1A-F69D-40D1-BB4A-4BF1BB089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6EDC9-7098-4B2B-82BF-517367EB1E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579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A4BF1-D7BB-4E41-95E1-0D7B6C25A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C95E8B-7CC4-4577-A600-4708F46061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7CC367-3048-47AF-A6BA-FDFBBA3F4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1CA6-A601-4625-AAE7-F24D5737AFB0}" type="datetimeFigureOut">
              <a:rPr lang="en-GB" smtClean="0"/>
              <a:t>12/04/2024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47E61-FA82-480D-8B9E-DF4C2C779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87E09-675A-49D6-8868-7233644B8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6EDC9-7098-4B2B-82BF-517367EB1E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5120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A33ACC-CDD8-4A6E-9878-8D3CDFA532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655294-7471-4B39-A983-960CB27859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848CFD-5195-4508-A3D5-A7713C276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1CA6-A601-4625-AAE7-F24D5737AFB0}" type="datetimeFigureOut">
              <a:rPr lang="en-GB" smtClean="0"/>
              <a:t>12/04/2024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B38B02-BA43-40DC-ACE9-C62ABF0F2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80B902-64BC-4CD3-9C6F-C1C4FE0FF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6EDC9-7098-4B2B-82BF-517367EB1E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4053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69A71A3-950D-4899-B79B-35F2758BD331}"/>
              </a:ext>
            </a:extLst>
          </p:cNvPr>
          <p:cNvGrpSpPr/>
          <p:nvPr userDrawn="1"/>
        </p:nvGrpSpPr>
        <p:grpSpPr>
          <a:xfrm>
            <a:off x="0" y="1207336"/>
            <a:ext cx="12192000" cy="4467863"/>
            <a:chOff x="0" y="1207336"/>
            <a:chExt cx="12192000" cy="4467863"/>
          </a:xfrm>
        </p:grpSpPr>
        <p:sp>
          <p:nvSpPr>
            <p:cNvPr id="33" name="Flowchart: Delay 24">
              <a:extLst>
                <a:ext uri="{FF2B5EF4-FFF2-40B4-BE49-F238E27FC236}">
                  <a16:creationId xmlns:a16="http://schemas.microsoft.com/office/drawing/2014/main" id="{928187B2-0394-40AE-9F9C-6682AC71596C}"/>
                </a:ext>
              </a:extLst>
            </p:cNvPr>
            <p:cNvSpPr/>
            <p:nvPr userDrawn="1"/>
          </p:nvSpPr>
          <p:spPr>
            <a:xfrm flipH="1">
              <a:off x="2613003" y="3441616"/>
              <a:ext cx="1849273" cy="2052000"/>
            </a:xfrm>
            <a:custGeom>
              <a:avLst/>
              <a:gdLst>
                <a:gd name="connsiteX0" fmla="*/ 0 w 2066400"/>
                <a:gd name="connsiteY0" fmla="*/ 0 h 2422800"/>
                <a:gd name="connsiteX1" fmla="*/ 1033200 w 2066400"/>
                <a:gd name="connsiteY1" fmla="*/ 0 h 2422800"/>
                <a:gd name="connsiteX2" fmla="*/ 2066400 w 2066400"/>
                <a:gd name="connsiteY2" fmla="*/ 1211400 h 2422800"/>
                <a:gd name="connsiteX3" fmla="*/ 1033200 w 2066400"/>
                <a:gd name="connsiteY3" fmla="*/ 2422800 h 2422800"/>
                <a:gd name="connsiteX4" fmla="*/ 0 w 2066400"/>
                <a:gd name="connsiteY4" fmla="*/ 2422800 h 2422800"/>
                <a:gd name="connsiteX5" fmla="*/ 0 w 2066400"/>
                <a:gd name="connsiteY5" fmla="*/ 0 h 2422800"/>
                <a:gd name="connsiteX0" fmla="*/ 7185 w 2073585"/>
                <a:gd name="connsiteY0" fmla="*/ 0 h 2422800"/>
                <a:gd name="connsiteX1" fmla="*/ 1040385 w 2073585"/>
                <a:gd name="connsiteY1" fmla="*/ 0 h 2422800"/>
                <a:gd name="connsiteX2" fmla="*/ 2073585 w 2073585"/>
                <a:gd name="connsiteY2" fmla="*/ 1211400 h 2422800"/>
                <a:gd name="connsiteX3" fmla="*/ 1040385 w 2073585"/>
                <a:gd name="connsiteY3" fmla="*/ 2422800 h 2422800"/>
                <a:gd name="connsiteX4" fmla="*/ 7185 w 2073585"/>
                <a:gd name="connsiteY4" fmla="*/ 2422800 h 2422800"/>
                <a:gd name="connsiteX5" fmla="*/ 0 w 2073585"/>
                <a:gd name="connsiteY5" fmla="*/ 1045208 h 2422800"/>
                <a:gd name="connsiteX6" fmla="*/ 7185 w 2073585"/>
                <a:gd name="connsiteY6" fmla="*/ 0 h 2422800"/>
                <a:gd name="connsiteX0" fmla="*/ 0 w 2073585"/>
                <a:gd name="connsiteY0" fmla="*/ 1045208 h 2422800"/>
                <a:gd name="connsiteX1" fmla="*/ 7185 w 2073585"/>
                <a:gd name="connsiteY1" fmla="*/ 0 h 2422800"/>
                <a:gd name="connsiteX2" fmla="*/ 1040385 w 2073585"/>
                <a:gd name="connsiteY2" fmla="*/ 0 h 2422800"/>
                <a:gd name="connsiteX3" fmla="*/ 2073585 w 2073585"/>
                <a:gd name="connsiteY3" fmla="*/ 1211400 h 2422800"/>
                <a:gd name="connsiteX4" fmla="*/ 1040385 w 2073585"/>
                <a:gd name="connsiteY4" fmla="*/ 2422800 h 2422800"/>
                <a:gd name="connsiteX5" fmla="*/ 7185 w 2073585"/>
                <a:gd name="connsiteY5" fmla="*/ 2422800 h 2422800"/>
                <a:gd name="connsiteX6" fmla="*/ 91440 w 2073585"/>
                <a:gd name="connsiteY6" fmla="*/ 1136648 h 2422800"/>
                <a:gd name="connsiteX0" fmla="*/ 0 w 2073585"/>
                <a:gd name="connsiteY0" fmla="*/ 1045208 h 2422800"/>
                <a:gd name="connsiteX1" fmla="*/ 7185 w 2073585"/>
                <a:gd name="connsiteY1" fmla="*/ 0 h 2422800"/>
                <a:gd name="connsiteX2" fmla="*/ 1040385 w 2073585"/>
                <a:gd name="connsiteY2" fmla="*/ 0 h 2422800"/>
                <a:gd name="connsiteX3" fmla="*/ 2073585 w 2073585"/>
                <a:gd name="connsiteY3" fmla="*/ 1211400 h 2422800"/>
                <a:gd name="connsiteX4" fmla="*/ 1040385 w 2073585"/>
                <a:gd name="connsiteY4" fmla="*/ 2422800 h 2422800"/>
                <a:gd name="connsiteX5" fmla="*/ 7185 w 2073585"/>
                <a:gd name="connsiteY5" fmla="*/ 2422800 h 2422800"/>
                <a:gd name="connsiteX0" fmla="*/ 0 w 2066400"/>
                <a:gd name="connsiteY0" fmla="*/ 0 h 2422800"/>
                <a:gd name="connsiteX1" fmla="*/ 1033200 w 2066400"/>
                <a:gd name="connsiteY1" fmla="*/ 0 h 2422800"/>
                <a:gd name="connsiteX2" fmla="*/ 2066400 w 2066400"/>
                <a:gd name="connsiteY2" fmla="*/ 1211400 h 2422800"/>
                <a:gd name="connsiteX3" fmla="*/ 1033200 w 2066400"/>
                <a:gd name="connsiteY3" fmla="*/ 2422800 h 2422800"/>
                <a:gd name="connsiteX4" fmla="*/ 0 w 2066400"/>
                <a:gd name="connsiteY4" fmla="*/ 2422800 h 242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6400" h="2422800">
                  <a:moveTo>
                    <a:pt x="0" y="0"/>
                  </a:moveTo>
                  <a:lnTo>
                    <a:pt x="1033200" y="0"/>
                  </a:lnTo>
                  <a:cubicBezTo>
                    <a:pt x="1603821" y="0"/>
                    <a:pt x="2066400" y="542362"/>
                    <a:pt x="2066400" y="1211400"/>
                  </a:cubicBezTo>
                  <a:cubicBezTo>
                    <a:pt x="2066400" y="1880438"/>
                    <a:pt x="1603821" y="2422800"/>
                    <a:pt x="1033200" y="2422800"/>
                  </a:cubicBezTo>
                  <a:lnTo>
                    <a:pt x="0" y="2422800"/>
                  </a:lnTo>
                </a:path>
              </a:pathLst>
            </a:custGeom>
            <a:noFill/>
            <a:ln w="3556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25" name="Flowchart: Delay 24">
              <a:extLst>
                <a:ext uri="{FF2B5EF4-FFF2-40B4-BE49-F238E27FC236}">
                  <a16:creationId xmlns:a16="http://schemas.microsoft.com/office/drawing/2014/main" id="{355D9AC9-E7B7-459E-925B-0047C675B750}"/>
                </a:ext>
              </a:extLst>
            </p:cNvPr>
            <p:cNvSpPr/>
            <p:nvPr userDrawn="1"/>
          </p:nvSpPr>
          <p:spPr>
            <a:xfrm>
              <a:off x="9491472" y="1379494"/>
              <a:ext cx="1849273" cy="2052000"/>
            </a:xfrm>
            <a:custGeom>
              <a:avLst/>
              <a:gdLst>
                <a:gd name="connsiteX0" fmla="*/ 0 w 2066400"/>
                <a:gd name="connsiteY0" fmla="*/ 0 h 2422800"/>
                <a:gd name="connsiteX1" fmla="*/ 1033200 w 2066400"/>
                <a:gd name="connsiteY1" fmla="*/ 0 h 2422800"/>
                <a:gd name="connsiteX2" fmla="*/ 2066400 w 2066400"/>
                <a:gd name="connsiteY2" fmla="*/ 1211400 h 2422800"/>
                <a:gd name="connsiteX3" fmla="*/ 1033200 w 2066400"/>
                <a:gd name="connsiteY3" fmla="*/ 2422800 h 2422800"/>
                <a:gd name="connsiteX4" fmla="*/ 0 w 2066400"/>
                <a:gd name="connsiteY4" fmla="*/ 2422800 h 2422800"/>
                <a:gd name="connsiteX5" fmla="*/ 0 w 2066400"/>
                <a:gd name="connsiteY5" fmla="*/ 0 h 2422800"/>
                <a:gd name="connsiteX0" fmla="*/ 7185 w 2073585"/>
                <a:gd name="connsiteY0" fmla="*/ 0 h 2422800"/>
                <a:gd name="connsiteX1" fmla="*/ 1040385 w 2073585"/>
                <a:gd name="connsiteY1" fmla="*/ 0 h 2422800"/>
                <a:gd name="connsiteX2" fmla="*/ 2073585 w 2073585"/>
                <a:gd name="connsiteY2" fmla="*/ 1211400 h 2422800"/>
                <a:gd name="connsiteX3" fmla="*/ 1040385 w 2073585"/>
                <a:gd name="connsiteY3" fmla="*/ 2422800 h 2422800"/>
                <a:gd name="connsiteX4" fmla="*/ 7185 w 2073585"/>
                <a:gd name="connsiteY4" fmla="*/ 2422800 h 2422800"/>
                <a:gd name="connsiteX5" fmla="*/ 0 w 2073585"/>
                <a:gd name="connsiteY5" fmla="*/ 1045208 h 2422800"/>
                <a:gd name="connsiteX6" fmla="*/ 7185 w 2073585"/>
                <a:gd name="connsiteY6" fmla="*/ 0 h 2422800"/>
                <a:gd name="connsiteX0" fmla="*/ 0 w 2073585"/>
                <a:gd name="connsiteY0" fmla="*/ 1045208 h 2422800"/>
                <a:gd name="connsiteX1" fmla="*/ 7185 w 2073585"/>
                <a:gd name="connsiteY1" fmla="*/ 0 h 2422800"/>
                <a:gd name="connsiteX2" fmla="*/ 1040385 w 2073585"/>
                <a:gd name="connsiteY2" fmla="*/ 0 h 2422800"/>
                <a:gd name="connsiteX3" fmla="*/ 2073585 w 2073585"/>
                <a:gd name="connsiteY3" fmla="*/ 1211400 h 2422800"/>
                <a:gd name="connsiteX4" fmla="*/ 1040385 w 2073585"/>
                <a:gd name="connsiteY4" fmla="*/ 2422800 h 2422800"/>
                <a:gd name="connsiteX5" fmla="*/ 7185 w 2073585"/>
                <a:gd name="connsiteY5" fmla="*/ 2422800 h 2422800"/>
                <a:gd name="connsiteX6" fmla="*/ 91440 w 2073585"/>
                <a:gd name="connsiteY6" fmla="*/ 1136648 h 2422800"/>
                <a:gd name="connsiteX0" fmla="*/ 0 w 2073585"/>
                <a:gd name="connsiteY0" fmla="*/ 1045208 h 2422800"/>
                <a:gd name="connsiteX1" fmla="*/ 7185 w 2073585"/>
                <a:gd name="connsiteY1" fmla="*/ 0 h 2422800"/>
                <a:gd name="connsiteX2" fmla="*/ 1040385 w 2073585"/>
                <a:gd name="connsiteY2" fmla="*/ 0 h 2422800"/>
                <a:gd name="connsiteX3" fmla="*/ 2073585 w 2073585"/>
                <a:gd name="connsiteY3" fmla="*/ 1211400 h 2422800"/>
                <a:gd name="connsiteX4" fmla="*/ 1040385 w 2073585"/>
                <a:gd name="connsiteY4" fmla="*/ 2422800 h 2422800"/>
                <a:gd name="connsiteX5" fmla="*/ 7185 w 2073585"/>
                <a:gd name="connsiteY5" fmla="*/ 2422800 h 2422800"/>
                <a:gd name="connsiteX0" fmla="*/ 0 w 2066400"/>
                <a:gd name="connsiteY0" fmla="*/ 0 h 2422800"/>
                <a:gd name="connsiteX1" fmla="*/ 1033200 w 2066400"/>
                <a:gd name="connsiteY1" fmla="*/ 0 h 2422800"/>
                <a:gd name="connsiteX2" fmla="*/ 2066400 w 2066400"/>
                <a:gd name="connsiteY2" fmla="*/ 1211400 h 2422800"/>
                <a:gd name="connsiteX3" fmla="*/ 1033200 w 2066400"/>
                <a:gd name="connsiteY3" fmla="*/ 2422800 h 2422800"/>
                <a:gd name="connsiteX4" fmla="*/ 0 w 2066400"/>
                <a:gd name="connsiteY4" fmla="*/ 2422800 h 242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6400" h="2422800">
                  <a:moveTo>
                    <a:pt x="0" y="0"/>
                  </a:moveTo>
                  <a:lnTo>
                    <a:pt x="1033200" y="0"/>
                  </a:lnTo>
                  <a:cubicBezTo>
                    <a:pt x="1603821" y="0"/>
                    <a:pt x="2066400" y="542362"/>
                    <a:pt x="2066400" y="1211400"/>
                  </a:cubicBezTo>
                  <a:cubicBezTo>
                    <a:pt x="2066400" y="1880438"/>
                    <a:pt x="1603821" y="2422800"/>
                    <a:pt x="1033200" y="2422800"/>
                  </a:cubicBezTo>
                  <a:lnTo>
                    <a:pt x="0" y="2422800"/>
                  </a:lnTo>
                </a:path>
              </a:pathLst>
            </a:custGeom>
            <a:noFill/>
            <a:ln w="3556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302FB5C-BDE1-4891-8E91-CB3F868629BB}"/>
                </a:ext>
              </a:extLst>
            </p:cNvPr>
            <p:cNvSpPr/>
            <p:nvPr userDrawn="1"/>
          </p:nvSpPr>
          <p:spPr>
            <a:xfrm>
              <a:off x="4416552" y="1207336"/>
              <a:ext cx="5074920" cy="356616"/>
            </a:xfrm>
            <a:prstGeom prst="rect">
              <a:avLst/>
            </a:prstGeom>
            <a:gradFill flip="none" rotWithShape="1">
              <a:gsLst>
                <a:gs pos="0">
                  <a:srgbClr val="BAC82F"/>
                </a:gs>
                <a:gs pos="100000">
                  <a:srgbClr val="0C6D82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09DE4F0-7E7E-4423-A407-CD6485ACBB4F}"/>
                </a:ext>
              </a:extLst>
            </p:cNvPr>
            <p:cNvSpPr/>
            <p:nvPr userDrawn="1"/>
          </p:nvSpPr>
          <p:spPr>
            <a:xfrm>
              <a:off x="0" y="1207336"/>
              <a:ext cx="4416552" cy="356616"/>
            </a:xfrm>
            <a:prstGeom prst="rect">
              <a:avLst/>
            </a:prstGeom>
            <a:gradFill flip="none" rotWithShape="1">
              <a:gsLst>
                <a:gs pos="0">
                  <a:srgbClr val="F2C020"/>
                </a:gs>
                <a:gs pos="100000">
                  <a:srgbClr val="BAC82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ED74833-8EE3-4FA9-B6D2-03710E410482}"/>
                </a:ext>
              </a:extLst>
            </p:cNvPr>
            <p:cNvSpPr/>
            <p:nvPr userDrawn="1"/>
          </p:nvSpPr>
          <p:spPr>
            <a:xfrm>
              <a:off x="4416552" y="3269385"/>
              <a:ext cx="5074920" cy="356616"/>
            </a:xfrm>
            <a:prstGeom prst="rect">
              <a:avLst/>
            </a:prstGeom>
            <a:gradFill flip="none" rotWithShape="1">
              <a:gsLst>
                <a:gs pos="0">
                  <a:schemeClr val="tx2"/>
                </a:gs>
                <a:gs pos="100000">
                  <a:schemeClr val="tx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94005B59-B78D-469E-BAA4-E7B2A61E103D}"/>
                </a:ext>
              </a:extLst>
            </p:cNvPr>
            <p:cNvSpPr/>
            <p:nvPr userDrawn="1"/>
          </p:nvSpPr>
          <p:spPr>
            <a:xfrm>
              <a:off x="4414968" y="5318583"/>
              <a:ext cx="5074920" cy="356616"/>
            </a:xfrm>
            <a:prstGeom prst="rect">
              <a:avLst/>
            </a:prstGeom>
            <a:gradFill flip="none" rotWithShape="1">
              <a:gsLst>
                <a:gs pos="0">
                  <a:schemeClr val="tx2"/>
                </a:gs>
                <a:gs pos="52000">
                  <a:schemeClr val="accent3"/>
                </a:gs>
                <a:gs pos="100000">
                  <a:srgbClr val="F2C02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40BE4BEF-834D-4D0F-8E96-F1F8E6600C46}"/>
                </a:ext>
              </a:extLst>
            </p:cNvPr>
            <p:cNvSpPr/>
            <p:nvPr userDrawn="1"/>
          </p:nvSpPr>
          <p:spPr>
            <a:xfrm>
              <a:off x="9448800" y="5317275"/>
              <a:ext cx="2743200" cy="356616"/>
            </a:xfrm>
            <a:prstGeom prst="rect">
              <a:avLst/>
            </a:prstGeom>
            <a:gradFill flip="none" rotWithShape="1">
              <a:gsLst>
                <a:gs pos="0">
                  <a:schemeClr val="accent5"/>
                </a:gs>
                <a:gs pos="100000">
                  <a:srgbClr val="F2C02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A4D6C00-E83E-4187-903F-A0A515BA93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2638" y="2079876"/>
            <a:ext cx="3052087" cy="1475598"/>
          </a:xfr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US" noProof="0"/>
              <a:t>CLICK TO EDIT</a:t>
            </a:r>
            <a:br>
              <a:rPr lang="en-US" noProof="0"/>
            </a:br>
            <a:r>
              <a:rPr lang="en-US" noProof="0"/>
              <a:t>MASTER TITLE</a:t>
            </a:r>
            <a:br>
              <a:rPr lang="en-US" noProof="0"/>
            </a:br>
            <a:r>
              <a:rPr lang="en-US" noProof="0"/>
              <a:t>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0F0DE95-4ED7-482F-BB4E-C1238B352D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1963" y="3587769"/>
            <a:ext cx="1726129" cy="291597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 b="1" i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20XX-20XX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1F135EA3-D982-467F-B90A-B791DFDDA8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1963" y="3927199"/>
            <a:ext cx="1726129" cy="378571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 b="0" i="1">
                <a:solidFill>
                  <a:srgbClr val="454D5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3 Years Plan</a:t>
            </a:r>
          </a:p>
        </p:txBody>
      </p:sp>
      <p:sp>
        <p:nvSpPr>
          <p:cNvPr id="106" name="Picture Placeholder 104">
            <a:extLst>
              <a:ext uri="{FF2B5EF4-FFF2-40B4-BE49-F238E27FC236}">
                <a16:creationId xmlns:a16="http://schemas.microsoft.com/office/drawing/2014/main" id="{4580320F-7723-4672-AB19-22C87ECD53D3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461963" y="5725379"/>
            <a:ext cx="950912" cy="685800"/>
          </a:xfrm>
          <a:ln w="3556">
            <a:solidFill>
              <a:srgbClr val="454D55"/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08" name="Text Placeholder 42">
            <a:extLst>
              <a:ext uri="{FF2B5EF4-FFF2-40B4-BE49-F238E27FC236}">
                <a16:creationId xmlns:a16="http://schemas.microsoft.com/office/drawing/2014/main" id="{F6CA33C8-1786-4D07-8C52-AE1469894B67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2565129" y="863644"/>
            <a:ext cx="1044000" cy="1044000"/>
          </a:xfrm>
          <a:prstGeom prst="ellipse">
            <a:avLst/>
          </a:prstGeom>
          <a:solidFill>
            <a:srgbClr val="BAC82F"/>
          </a:solidFill>
          <a:ln w="72390">
            <a:solidFill>
              <a:schemeClr val="bg1"/>
            </a:solidFill>
          </a:ln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lang="ru-RU" sz="2200" kern="1200" dirty="0">
                <a:solidFill>
                  <a:srgbClr val="454D55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44" name="Text Placeholder 42">
            <a:extLst>
              <a:ext uri="{FF2B5EF4-FFF2-40B4-BE49-F238E27FC236}">
                <a16:creationId xmlns:a16="http://schemas.microsoft.com/office/drawing/2014/main" id="{62E3BBD0-72BD-45D7-BE15-8B93AFB862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14968" y="843980"/>
            <a:ext cx="1044000" cy="1044000"/>
          </a:xfrm>
          <a:prstGeom prst="ellipse">
            <a:avLst/>
          </a:prstGeom>
          <a:solidFill>
            <a:schemeClr val="bg1"/>
          </a:solidFill>
          <a:ln w="72390">
            <a:solidFill>
              <a:srgbClr val="BAC82F"/>
            </a:solidFill>
          </a:ln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3000">
                <a:solidFill>
                  <a:srgbClr val="454D5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Q1</a:t>
            </a:r>
          </a:p>
        </p:txBody>
      </p:sp>
      <p:sp>
        <p:nvSpPr>
          <p:cNvPr id="80" name="Text Placeholder 7">
            <a:extLst>
              <a:ext uri="{FF2B5EF4-FFF2-40B4-BE49-F238E27FC236}">
                <a16:creationId xmlns:a16="http://schemas.microsoft.com/office/drawing/2014/main" id="{C695E72E-773D-407A-AFA4-EF90ADF9D13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078435" y="436306"/>
            <a:ext cx="1726129" cy="204276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500" b="0" i="0">
                <a:solidFill>
                  <a:srgbClr val="BAC82F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MILESTONE TITLE</a:t>
            </a:r>
          </a:p>
        </p:txBody>
      </p:sp>
      <p:sp>
        <p:nvSpPr>
          <p:cNvPr id="81" name="Text Placeholder 7">
            <a:extLst>
              <a:ext uri="{FF2B5EF4-FFF2-40B4-BE49-F238E27FC236}">
                <a16:creationId xmlns:a16="http://schemas.microsoft.com/office/drawing/2014/main" id="{7463FB1C-AFEB-4EAE-B84D-A1613AF5BA7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078434" y="618756"/>
            <a:ext cx="1726129" cy="176047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000" b="0" i="1">
                <a:solidFill>
                  <a:srgbClr val="454D5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Milestone description</a:t>
            </a:r>
          </a:p>
        </p:txBody>
      </p:sp>
      <p:sp>
        <p:nvSpPr>
          <p:cNvPr id="50" name="Text Placeholder 42">
            <a:extLst>
              <a:ext uri="{FF2B5EF4-FFF2-40B4-BE49-F238E27FC236}">
                <a16:creationId xmlns:a16="http://schemas.microsoft.com/office/drawing/2014/main" id="{12DFAD2F-3ED1-46BF-B662-2E96A42C48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59136" y="863644"/>
            <a:ext cx="1044000" cy="1044000"/>
          </a:xfrm>
          <a:prstGeom prst="ellipse">
            <a:avLst/>
          </a:prstGeom>
          <a:solidFill>
            <a:schemeClr val="bg1"/>
          </a:solidFill>
          <a:ln w="72390">
            <a:solidFill>
              <a:schemeClr val="accent2">
                <a:alpha val="60000"/>
              </a:schemeClr>
            </a:solidFill>
          </a:ln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3000">
                <a:solidFill>
                  <a:srgbClr val="454D5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Q2</a:t>
            </a:r>
          </a:p>
        </p:txBody>
      </p:sp>
      <p:sp>
        <p:nvSpPr>
          <p:cNvPr id="82" name="Text Placeholder 7">
            <a:extLst>
              <a:ext uri="{FF2B5EF4-FFF2-40B4-BE49-F238E27FC236}">
                <a16:creationId xmlns:a16="http://schemas.microsoft.com/office/drawing/2014/main" id="{622FB247-DB8F-4B67-B9EA-5741E1DDBEE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422681" y="2025874"/>
            <a:ext cx="1726129" cy="204276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500" b="0" i="0">
                <a:solidFill>
                  <a:srgbClr val="81BF3B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MILESTONE TITLE</a:t>
            </a:r>
          </a:p>
        </p:txBody>
      </p:sp>
      <p:sp>
        <p:nvSpPr>
          <p:cNvPr id="83" name="Text Placeholder 7">
            <a:extLst>
              <a:ext uri="{FF2B5EF4-FFF2-40B4-BE49-F238E27FC236}">
                <a16:creationId xmlns:a16="http://schemas.microsoft.com/office/drawing/2014/main" id="{CE2C8800-C93B-4E93-9AE2-9CBFC1E6D76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422680" y="2208324"/>
            <a:ext cx="1726129" cy="176047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000" b="0" i="1">
                <a:solidFill>
                  <a:srgbClr val="454D5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Milestone description</a:t>
            </a:r>
          </a:p>
        </p:txBody>
      </p:sp>
      <p:sp>
        <p:nvSpPr>
          <p:cNvPr id="49" name="Text Placeholder 42">
            <a:extLst>
              <a:ext uri="{FF2B5EF4-FFF2-40B4-BE49-F238E27FC236}">
                <a16:creationId xmlns:a16="http://schemas.microsoft.com/office/drawing/2014/main" id="{CC1B1148-CFC2-4FF7-8B7C-9502EB6500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03304" y="863644"/>
            <a:ext cx="1044000" cy="1044000"/>
          </a:xfrm>
          <a:prstGeom prst="ellipse">
            <a:avLst/>
          </a:prstGeom>
          <a:solidFill>
            <a:schemeClr val="bg1"/>
          </a:solidFill>
          <a:ln w="72390">
            <a:solidFill>
              <a:schemeClr val="accent2"/>
            </a:solidFill>
          </a:ln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3000">
                <a:solidFill>
                  <a:srgbClr val="454D5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Q3</a:t>
            </a:r>
          </a:p>
        </p:txBody>
      </p:sp>
      <p:sp>
        <p:nvSpPr>
          <p:cNvPr id="84" name="Text Placeholder 7">
            <a:extLst>
              <a:ext uri="{FF2B5EF4-FFF2-40B4-BE49-F238E27FC236}">
                <a16:creationId xmlns:a16="http://schemas.microsoft.com/office/drawing/2014/main" id="{60559160-7568-4A5B-88B4-DBB3C42D5D1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755391" y="437795"/>
            <a:ext cx="1726129" cy="204276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500" b="0" i="0">
                <a:solidFill>
                  <a:srgbClr val="2CA05B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MILESTONE TITLE</a:t>
            </a:r>
          </a:p>
        </p:txBody>
      </p:sp>
      <p:sp>
        <p:nvSpPr>
          <p:cNvPr id="85" name="Text Placeholder 7">
            <a:extLst>
              <a:ext uri="{FF2B5EF4-FFF2-40B4-BE49-F238E27FC236}">
                <a16:creationId xmlns:a16="http://schemas.microsoft.com/office/drawing/2014/main" id="{AED30C6D-348A-4701-A27D-F10DFC175AC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755390" y="618756"/>
            <a:ext cx="1726129" cy="176047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000" b="0" i="1">
                <a:solidFill>
                  <a:srgbClr val="454D5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Milestone description</a:t>
            </a:r>
          </a:p>
        </p:txBody>
      </p:sp>
      <p:sp>
        <p:nvSpPr>
          <p:cNvPr id="46" name="Text Placeholder 42">
            <a:extLst>
              <a:ext uri="{FF2B5EF4-FFF2-40B4-BE49-F238E27FC236}">
                <a16:creationId xmlns:a16="http://schemas.microsoft.com/office/drawing/2014/main" id="{DC934A70-FE40-4A89-9799-1A67234666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47472" y="863644"/>
            <a:ext cx="1044000" cy="1044000"/>
          </a:xfrm>
          <a:prstGeom prst="ellipse">
            <a:avLst/>
          </a:prstGeom>
          <a:solidFill>
            <a:schemeClr val="bg1"/>
          </a:solidFill>
          <a:ln w="72390">
            <a:solidFill>
              <a:schemeClr val="accent2">
                <a:lumMod val="75000"/>
              </a:schemeClr>
            </a:solidFill>
          </a:ln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3000">
                <a:solidFill>
                  <a:srgbClr val="454D5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Q4</a:t>
            </a:r>
          </a:p>
        </p:txBody>
      </p:sp>
      <p:sp>
        <p:nvSpPr>
          <p:cNvPr id="86" name="Text Placeholder 7">
            <a:extLst>
              <a:ext uri="{FF2B5EF4-FFF2-40B4-BE49-F238E27FC236}">
                <a16:creationId xmlns:a16="http://schemas.microsoft.com/office/drawing/2014/main" id="{AB11D018-DEEE-4BCE-B5F0-2B33DD39A6B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106873" y="2025874"/>
            <a:ext cx="1726129" cy="204276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500" b="0" i="0">
                <a:solidFill>
                  <a:srgbClr val="1B866F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MILESTONE TITLE</a:t>
            </a:r>
          </a:p>
        </p:txBody>
      </p:sp>
      <p:sp>
        <p:nvSpPr>
          <p:cNvPr id="87" name="Text Placeholder 7">
            <a:extLst>
              <a:ext uri="{FF2B5EF4-FFF2-40B4-BE49-F238E27FC236}">
                <a16:creationId xmlns:a16="http://schemas.microsoft.com/office/drawing/2014/main" id="{085539ED-B933-484F-8ECB-700829A52C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106872" y="2208324"/>
            <a:ext cx="1726129" cy="176047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000" b="0" i="1">
                <a:solidFill>
                  <a:srgbClr val="454D5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Milestone description</a:t>
            </a:r>
          </a:p>
        </p:txBody>
      </p:sp>
      <p:sp>
        <p:nvSpPr>
          <p:cNvPr id="73" name="Text Placeholder 42">
            <a:extLst>
              <a:ext uri="{FF2B5EF4-FFF2-40B4-BE49-F238E27FC236}">
                <a16:creationId xmlns:a16="http://schemas.microsoft.com/office/drawing/2014/main" id="{F3728A77-BAED-49CA-87A0-DFCB220B3A2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705088" y="1917406"/>
            <a:ext cx="1044000" cy="1044000"/>
          </a:xfrm>
          <a:prstGeom prst="ellipse">
            <a:avLst/>
          </a:prstGeom>
          <a:solidFill>
            <a:schemeClr val="tx1"/>
          </a:solidFill>
          <a:ln w="72390">
            <a:solidFill>
              <a:schemeClr val="bg1"/>
            </a:solidFill>
          </a:ln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lang="ru-RU" sz="22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57" name="Text Placeholder 42">
            <a:extLst>
              <a:ext uri="{FF2B5EF4-FFF2-40B4-BE49-F238E27FC236}">
                <a16:creationId xmlns:a16="http://schemas.microsoft.com/office/drawing/2014/main" id="{D7526F27-FC58-40E7-A76A-47A27D2325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447472" y="2914158"/>
            <a:ext cx="1044000" cy="1044000"/>
          </a:xfrm>
          <a:prstGeom prst="ellipse">
            <a:avLst/>
          </a:prstGeom>
          <a:solidFill>
            <a:schemeClr val="bg1"/>
          </a:solidFill>
          <a:ln w="72390">
            <a:solidFill>
              <a:schemeClr val="bg2"/>
            </a:solidFill>
          </a:ln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3000">
                <a:solidFill>
                  <a:srgbClr val="454D5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Q1</a:t>
            </a:r>
          </a:p>
        </p:txBody>
      </p:sp>
      <p:sp>
        <p:nvSpPr>
          <p:cNvPr id="94" name="Text Placeholder 7">
            <a:extLst>
              <a:ext uri="{FF2B5EF4-FFF2-40B4-BE49-F238E27FC236}">
                <a16:creationId xmlns:a16="http://schemas.microsoft.com/office/drawing/2014/main" id="{0D030018-A573-45D1-B6EF-210F3CF92D5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105170" y="4073394"/>
            <a:ext cx="1726129" cy="204276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500" b="0" i="0">
                <a:solidFill>
                  <a:srgbClr val="0C6D8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MILESTONE TITLE</a:t>
            </a:r>
          </a:p>
        </p:txBody>
      </p:sp>
      <p:sp>
        <p:nvSpPr>
          <p:cNvPr id="95" name="Text Placeholder 7">
            <a:extLst>
              <a:ext uri="{FF2B5EF4-FFF2-40B4-BE49-F238E27FC236}">
                <a16:creationId xmlns:a16="http://schemas.microsoft.com/office/drawing/2014/main" id="{91FC8372-90CA-42B7-A237-0BC81F2687C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105169" y="4255844"/>
            <a:ext cx="1726129" cy="176047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000" b="0" i="1">
                <a:solidFill>
                  <a:srgbClr val="454D5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Milestone description</a:t>
            </a:r>
          </a:p>
        </p:txBody>
      </p:sp>
      <p:sp>
        <p:nvSpPr>
          <p:cNvPr id="58" name="Text Placeholder 42">
            <a:extLst>
              <a:ext uri="{FF2B5EF4-FFF2-40B4-BE49-F238E27FC236}">
                <a16:creationId xmlns:a16="http://schemas.microsoft.com/office/drawing/2014/main" id="{242D0BB2-4F17-4A8D-87A7-FADA2CAEC6F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103304" y="2914158"/>
            <a:ext cx="1044000" cy="1044000"/>
          </a:xfrm>
          <a:prstGeom prst="ellipse">
            <a:avLst/>
          </a:prstGeom>
          <a:solidFill>
            <a:schemeClr val="bg1"/>
          </a:solidFill>
          <a:ln w="72390">
            <a:solidFill>
              <a:schemeClr val="bg2">
                <a:lumMod val="75000"/>
              </a:schemeClr>
            </a:solidFill>
          </a:ln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3000">
                <a:solidFill>
                  <a:srgbClr val="454D5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Q2</a:t>
            </a:r>
          </a:p>
        </p:txBody>
      </p:sp>
      <p:sp>
        <p:nvSpPr>
          <p:cNvPr id="90" name="Text Placeholder 7">
            <a:extLst>
              <a:ext uri="{FF2B5EF4-FFF2-40B4-BE49-F238E27FC236}">
                <a16:creationId xmlns:a16="http://schemas.microsoft.com/office/drawing/2014/main" id="{7F7CC596-D7AD-4DCE-B864-BB1A6A7C8B1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755390" y="2505648"/>
            <a:ext cx="1726129" cy="204276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500" b="0" i="0">
                <a:solidFill>
                  <a:srgbClr val="403474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MILESTONE TITLE</a:t>
            </a:r>
          </a:p>
        </p:txBody>
      </p:sp>
      <p:sp>
        <p:nvSpPr>
          <p:cNvPr id="91" name="Text Placeholder 7">
            <a:extLst>
              <a:ext uri="{FF2B5EF4-FFF2-40B4-BE49-F238E27FC236}">
                <a16:creationId xmlns:a16="http://schemas.microsoft.com/office/drawing/2014/main" id="{28E66912-ACE9-4007-9A2B-050DC9408A2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755389" y="2688098"/>
            <a:ext cx="1726129" cy="176047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000" b="0" i="1">
                <a:solidFill>
                  <a:srgbClr val="454D5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Milestone description</a:t>
            </a:r>
          </a:p>
        </p:txBody>
      </p:sp>
      <p:sp>
        <p:nvSpPr>
          <p:cNvPr id="59" name="Text Placeholder 42">
            <a:extLst>
              <a:ext uri="{FF2B5EF4-FFF2-40B4-BE49-F238E27FC236}">
                <a16:creationId xmlns:a16="http://schemas.microsoft.com/office/drawing/2014/main" id="{CC1EC2BE-5D73-4D49-B2F2-4DA2785D6EA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759136" y="2914158"/>
            <a:ext cx="1044000" cy="1044000"/>
          </a:xfrm>
          <a:prstGeom prst="ellipse">
            <a:avLst/>
          </a:prstGeom>
          <a:solidFill>
            <a:schemeClr val="bg1"/>
          </a:solidFill>
          <a:ln w="72390">
            <a:solidFill>
              <a:schemeClr val="accent1">
                <a:lumMod val="75000"/>
              </a:schemeClr>
            </a:solidFill>
          </a:ln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3000">
                <a:solidFill>
                  <a:srgbClr val="454D5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Q3</a:t>
            </a:r>
          </a:p>
        </p:txBody>
      </p:sp>
      <p:sp>
        <p:nvSpPr>
          <p:cNvPr id="92" name="Text Placeholder 7">
            <a:extLst>
              <a:ext uri="{FF2B5EF4-FFF2-40B4-BE49-F238E27FC236}">
                <a16:creationId xmlns:a16="http://schemas.microsoft.com/office/drawing/2014/main" id="{441FE3C4-7737-4EB6-9280-FAD8852FB4B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420978" y="4073394"/>
            <a:ext cx="1726129" cy="204276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500" b="0" i="0">
                <a:solidFill>
                  <a:srgbClr val="571B6D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MILESTONE TITLE</a:t>
            </a:r>
          </a:p>
        </p:txBody>
      </p:sp>
      <p:sp>
        <p:nvSpPr>
          <p:cNvPr id="93" name="Text Placeholder 7">
            <a:extLst>
              <a:ext uri="{FF2B5EF4-FFF2-40B4-BE49-F238E27FC236}">
                <a16:creationId xmlns:a16="http://schemas.microsoft.com/office/drawing/2014/main" id="{70EF49EC-F8D8-463F-B786-F2C04C33AEE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420977" y="4255844"/>
            <a:ext cx="1726129" cy="176047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000" b="0" i="1">
                <a:solidFill>
                  <a:srgbClr val="454D5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Milestone description</a:t>
            </a:r>
          </a:p>
        </p:txBody>
      </p:sp>
      <p:sp>
        <p:nvSpPr>
          <p:cNvPr id="56" name="Text Placeholder 42">
            <a:extLst>
              <a:ext uri="{FF2B5EF4-FFF2-40B4-BE49-F238E27FC236}">
                <a16:creationId xmlns:a16="http://schemas.microsoft.com/office/drawing/2014/main" id="{997AC0B1-99FC-455E-A896-3C370BB38C5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14968" y="2914158"/>
            <a:ext cx="1044000" cy="1044000"/>
          </a:xfrm>
          <a:prstGeom prst="ellipse">
            <a:avLst/>
          </a:prstGeom>
          <a:solidFill>
            <a:schemeClr val="bg1"/>
          </a:solidFill>
          <a:ln w="72390">
            <a:solidFill>
              <a:schemeClr val="tx2"/>
            </a:solidFill>
          </a:ln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3000">
                <a:solidFill>
                  <a:srgbClr val="454D5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Q4</a:t>
            </a:r>
          </a:p>
        </p:txBody>
      </p:sp>
      <p:sp>
        <p:nvSpPr>
          <p:cNvPr id="88" name="Text Placeholder 7">
            <a:extLst>
              <a:ext uri="{FF2B5EF4-FFF2-40B4-BE49-F238E27FC236}">
                <a16:creationId xmlns:a16="http://schemas.microsoft.com/office/drawing/2014/main" id="{D66EAED5-741C-44D6-840F-C90C1AF74A2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071198" y="2505648"/>
            <a:ext cx="1726129" cy="204276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500" b="0" i="0">
                <a:solidFill>
                  <a:srgbClr val="6F0066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MILESTONE TITLE</a:t>
            </a:r>
          </a:p>
        </p:txBody>
      </p:sp>
      <p:sp>
        <p:nvSpPr>
          <p:cNvPr id="89" name="Text Placeholder 7">
            <a:extLst>
              <a:ext uri="{FF2B5EF4-FFF2-40B4-BE49-F238E27FC236}">
                <a16:creationId xmlns:a16="http://schemas.microsoft.com/office/drawing/2014/main" id="{7887B0FE-2AB8-455F-8EC7-C8F31FEA27C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071197" y="2688098"/>
            <a:ext cx="1726129" cy="176047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000" b="0" i="1">
                <a:solidFill>
                  <a:srgbClr val="454D5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Milestone description</a:t>
            </a:r>
          </a:p>
        </p:txBody>
      </p:sp>
      <p:sp>
        <p:nvSpPr>
          <p:cNvPr id="75" name="Text Placeholder 42">
            <a:extLst>
              <a:ext uri="{FF2B5EF4-FFF2-40B4-BE49-F238E27FC236}">
                <a16:creationId xmlns:a16="http://schemas.microsoft.com/office/drawing/2014/main" id="{6F1AC56E-6618-4728-A6EA-8B021EB6BCF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188092" y="3979528"/>
            <a:ext cx="1044000" cy="1044000"/>
          </a:xfrm>
          <a:prstGeom prst="ellipse">
            <a:avLst/>
          </a:prstGeom>
          <a:solidFill>
            <a:schemeClr val="tx2"/>
          </a:solidFill>
          <a:ln w="72390">
            <a:solidFill>
              <a:schemeClr val="bg1"/>
            </a:solidFill>
          </a:ln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lang="ru-RU" sz="22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60" name="Text Placeholder 42">
            <a:extLst>
              <a:ext uri="{FF2B5EF4-FFF2-40B4-BE49-F238E27FC236}">
                <a16:creationId xmlns:a16="http://schemas.microsoft.com/office/drawing/2014/main" id="{DB4C9C65-90B1-4A40-BB7B-DE799076D1B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14968" y="4970360"/>
            <a:ext cx="1044000" cy="1044000"/>
          </a:xfrm>
          <a:prstGeom prst="ellipse">
            <a:avLst/>
          </a:prstGeom>
          <a:solidFill>
            <a:schemeClr val="bg1"/>
          </a:solidFill>
          <a:ln w="72390">
            <a:solidFill>
              <a:schemeClr val="tx2"/>
            </a:solidFill>
          </a:ln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3000">
                <a:solidFill>
                  <a:srgbClr val="454D5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Q1</a:t>
            </a:r>
          </a:p>
        </p:txBody>
      </p:sp>
      <p:sp>
        <p:nvSpPr>
          <p:cNvPr id="96" name="Text Placeholder 7">
            <a:extLst>
              <a:ext uri="{FF2B5EF4-FFF2-40B4-BE49-F238E27FC236}">
                <a16:creationId xmlns:a16="http://schemas.microsoft.com/office/drawing/2014/main" id="{E9ED50CB-058A-4C6B-A8E2-0536EC0E40DA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075657" y="4567759"/>
            <a:ext cx="1726129" cy="204276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5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MILESTONE TITLE</a:t>
            </a:r>
          </a:p>
        </p:txBody>
      </p:sp>
      <p:sp>
        <p:nvSpPr>
          <p:cNvPr id="97" name="Text Placeholder 7">
            <a:extLst>
              <a:ext uri="{FF2B5EF4-FFF2-40B4-BE49-F238E27FC236}">
                <a16:creationId xmlns:a16="http://schemas.microsoft.com/office/drawing/2014/main" id="{04D14365-5F59-4F4F-B237-26A11A2DDDD1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075656" y="4750209"/>
            <a:ext cx="1726129" cy="176047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000" b="0" i="1">
                <a:solidFill>
                  <a:srgbClr val="454D5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Milestone description</a:t>
            </a:r>
          </a:p>
        </p:txBody>
      </p:sp>
      <p:sp>
        <p:nvSpPr>
          <p:cNvPr id="63" name="Text Placeholder 42">
            <a:extLst>
              <a:ext uri="{FF2B5EF4-FFF2-40B4-BE49-F238E27FC236}">
                <a16:creationId xmlns:a16="http://schemas.microsoft.com/office/drawing/2014/main" id="{CFA7DBCF-F797-4B29-8C96-7AC1602BBC8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759136" y="4970360"/>
            <a:ext cx="1044000" cy="1044000"/>
          </a:xfrm>
          <a:prstGeom prst="ellipse">
            <a:avLst/>
          </a:prstGeom>
          <a:solidFill>
            <a:schemeClr val="bg1"/>
          </a:solidFill>
          <a:ln w="72390">
            <a:solidFill>
              <a:schemeClr val="accent3"/>
            </a:solidFill>
          </a:ln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3000">
                <a:solidFill>
                  <a:srgbClr val="454D5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Q2</a:t>
            </a:r>
          </a:p>
        </p:txBody>
      </p:sp>
      <p:sp>
        <p:nvSpPr>
          <p:cNvPr id="100" name="Text Placeholder 7">
            <a:extLst>
              <a:ext uri="{FF2B5EF4-FFF2-40B4-BE49-F238E27FC236}">
                <a16:creationId xmlns:a16="http://schemas.microsoft.com/office/drawing/2014/main" id="{07524528-CBB1-40C1-A6F2-855A4D99478D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423464" y="6121335"/>
            <a:ext cx="1726129" cy="204276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500" b="0" i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MILESTONE TITLE</a:t>
            </a:r>
          </a:p>
        </p:txBody>
      </p:sp>
      <p:sp>
        <p:nvSpPr>
          <p:cNvPr id="101" name="Text Placeholder 7">
            <a:extLst>
              <a:ext uri="{FF2B5EF4-FFF2-40B4-BE49-F238E27FC236}">
                <a16:creationId xmlns:a16="http://schemas.microsoft.com/office/drawing/2014/main" id="{41F799BD-659E-472B-98A7-7C06C2F7458C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5423463" y="6303785"/>
            <a:ext cx="1726129" cy="176047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000" b="0" i="1">
                <a:solidFill>
                  <a:srgbClr val="454D5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Milestone description</a:t>
            </a:r>
          </a:p>
        </p:txBody>
      </p:sp>
      <p:sp>
        <p:nvSpPr>
          <p:cNvPr id="62" name="Text Placeholder 42">
            <a:extLst>
              <a:ext uri="{FF2B5EF4-FFF2-40B4-BE49-F238E27FC236}">
                <a16:creationId xmlns:a16="http://schemas.microsoft.com/office/drawing/2014/main" id="{113ADCA9-C0A6-4FAB-A09E-4DECBD41D73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103304" y="4970360"/>
            <a:ext cx="1044000" cy="1044000"/>
          </a:xfrm>
          <a:prstGeom prst="ellipse">
            <a:avLst/>
          </a:prstGeom>
          <a:solidFill>
            <a:schemeClr val="bg1"/>
          </a:solidFill>
          <a:ln w="72390">
            <a:solidFill>
              <a:schemeClr val="accent4"/>
            </a:solidFill>
          </a:ln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3000">
                <a:solidFill>
                  <a:srgbClr val="454D5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Q3</a:t>
            </a:r>
          </a:p>
        </p:txBody>
      </p:sp>
      <p:sp>
        <p:nvSpPr>
          <p:cNvPr id="98" name="Text Placeholder 7">
            <a:extLst>
              <a:ext uri="{FF2B5EF4-FFF2-40B4-BE49-F238E27FC236}">
                <a16:creationId xmlns:a16="http://schemas.microsoft.com/office/drawing/2014/main" id="{3EC66011-3B65-49CC-8886-E2CCFBFFABD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759849" y="4567759"/>
            <a:ext cx="1726129" cy="204276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500" b="0" i="0">
                <a:solidFill>
                  <a:srgbClr val="E8611D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MILESTONE TITLE</a:t>
            </a:r>
          </a:p>
        </p:txBody>
      </p:sp>
      <p:sp>
        <p:nvSpPr>
          <p:cNvPr id="99" name="Text Placeholder 7">
            <a:extLst>
              <a:ext uri="{FF2B5EF4-FFF2-40B4-BE49-F238E27FC236}">
                <a16:creationId xmlns:a16="http://schemas.microsoft.com/office/drawing/2014/main" id="{3B2B5959-E5CC-42A7-B797-463098BE6290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759848" y="4750209"/>
            <a:ext cx="1726129" cy="176047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000" b="0" i="1">
                <a:solidFill>
                  <a:srgbClr val="454D5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Milestone description</a:t>
            </a:r>
          </a:p>
        </p:txBody>
      </p:sp>
      <p:sp>
        <p:nvSpPr>
          <p:cNvPr id="61" name="Text Placeholder 42">
            <a:extLst>
              <a:ext uri="{FF2B5EF4-FFF2-40B4-BE49-F238E27FC236}">
                <a16:creationId xmlns:a16="http://schemas.microsoft.com/office/drawing/2014/main" id="{91E8A179-36A3-4D0A-96E7-689F93F9B8F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47472" y="4970360"/>
            <a:ext cx="1044000" cy="1044000"/>
          </a:xfrm>
          <a:prstGeom prst="ellipse">
            <a:avLst/>
          </a:prstGeom>
          <a:solidFill>
            <a:schemeClr val="bg1"/>
          </a:solidFill>
          <a:ln w="72390">
            <a:solidFill>
              <a:schemeClr val="accent5"/>
            </a:solidFill>
          </a:ln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3000">
                <a:solidFill>
                  <a:srgbClr val="454D5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Q4</a:t>
            </a:r>
          </a:p>
        </p:txBody>
      </p:sp>
      <p:sp>
        <p:nvSpPr>
          <p:cNvPr id="102" name="Text Placeholder 7">
            <a:extLst>
              <a:ext uri="{FF2B5EF4-FFF2-40B4-BE49-F238E27FC236}">
                <a16:creationId xmlns:a16="http://schemas.microsoft.com/office/drawing/2014/main" id="{9FDC66A0-D1C5-4C83-BBEE-D079881FADA3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8107656" y="6121335"/>
            <a:ext cx="1726129" cy="204276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500" b="0" i="0">
                <a:solidFill>
                  <a:schemeClr val="accent5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MILESTONE TITLE</a:t>
            </a:r>
          </a:p>
        </p:txBody>
      </p:sp>
      <p:sp>
        <p:nvSpPr>
          <p:cNvPr id="103" name="Text Placeholder 7">
            <a:extLst>
              <a:ext uri="{FF2B5EF4-FFF2-40B4-BE49-F238E27FC236}">
                <a16:creationId xmlns:a16="http://schemas.microsoft.com/office/drawing/2014/main" id="{E4E5E736-BFFC-4245-916F-586110128844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8107655" y="6303785"/>
            <a:ext cx="1726129" cy="176047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000" b="0" i="1">
                <a:solidFill>
                  <a:srgbClr val="454D5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Milestone description</a:t>
            </a:r>
          </a:p>
        </p:txBody>
      </p:sp>
      <p:sp>
        <p:nvSpPr>
          <p:cNvPr id="110" name="Text Placeholder 42">
            <a:extLst>
              <a:ext uri="{FF2B5EF4-FFF2-40B4-BE49-F238E27FC236}">
                <a16:creationId xmlns:a16="http://schemas.microsoft.com/office/drawing/2014/main" id="{74922A2C-30D3-4ED0-8443-C57494EB4287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293432" y="4973439"/>
            <a:ext cx="1044000" cy="1044000"/>
          </a:xfrm>
          <a:prstGeom prst="ellipse">
            <a:avLst/>
          </a:prstGeom>
          <a:solidFill>
            <a:schemeClr val="accent5"/>
          </a:solidFill>
          <a:ln w="72390">
            <a:solidFill>
              <a:schemeClr val="bg1"/>
            </a:solidFill>
          </a:ln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lang="ru-RU" sz="2200" kern="1200" dirty="0">
                <a:solidFill>
                  <a:srgbClr val="454D55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53E081-530B-464A-B47C-C858A60EB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0373A1-F9A6-4E7C-A04F-22454F3A60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05888" y="550858"/>
            <a:ext cx="2743200" cy="176716"/>
          </a:xfrm>
          <a:prstGeom prst="rect">
            <a:avLst/>
          </a:prstGeom>
        </p:spPr>
        <p:txBody>
          <a:bodyPr/>
          <a:lstStyle/>
          <a:p>
            <a:fld id="{F0BF70C0-85C8-4782-A2DC-740B0F58DBF8}" type="datetime1">
              <a:rPr lang="en-US" noProof="0" smtClean="0"/>
              <a:t>4/12/2024</a:t>
            </a:fld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BF57F-FEA7-4D09-AA29-F32AA5577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1428B-5ACF-4E79-A091-05E2328DA75D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5210006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1576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98BD2-C7C4-4B72-8A26-2F462BCB3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B854E0-908D-4F46-B0A8-8F95A5CEB3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B360CE-6095-4A00-8F9B-E246855CB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1CA6-A601-4625-AAE7-F24D5737AFB0}" type="datetimeFigureOut">
              <a:rPr lang="en-GB" smtClean="0"/>
              <a:t>12/04/2024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E3A69F-A07C-4C88-A42B-80F0D658D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1B6B61-F0C1-4CDD-99F0-330DA2DD7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6EDC9-7098-4B2B-82BF-517367EB1E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368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AA1C0-5BD2-442F-B9C6-2511B7EFF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22B6B4-6815-4061-8F30-1D5FCF026C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5F307C-9A18-4C7C-919E-9F9E45201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1CA6-A601-4625-AAE7-F24D5737AFB0}" type="datetimeFigureOut">
              <a:rPr lang="en-GB" smtClean="0"/>
              <a:t>12/04/2024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C23265-E793-4B9D-93BC-82BAC723B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21CCCC-AE83-400D-BDF6-B875405B6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6EDC9-7098-4B2B-82BF-517367EB1E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2332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8FE41-2B5B-40E1-A940-0E792C568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86CDDE-9E63-4170-8F5A-811AF52FFB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B34747-C169-4F22-9E8B-66BA66E98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3A7904-239D-41D0-8C87-0D271769A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1CA6-A601-4625-AAE7-F24D5737AFB0}" type="datetimeFigureOut">
              <a:rPr lang="en-GB" smtClean="0"/>
              <a:t>12/04/2024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EC3376-D6FA-491D-AFB3-BDEDBB439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7C3B31-6139-4540-8973-03F5FA72B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6EDC9-7098-4B2B-82BF-517367EB1E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7161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A3380-10EB-45EA-8881-C754EDB36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159D47-3EAD-492A-BF93-BD4A681F81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4B7B06-D8D7-4AC1-BA57-BF3FB96F65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B194A7-6111-4C5B-94C8-C82D552905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0FED87-B397-4213-A7FB-603937F132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F1BA0A-10E0-4CA0-AA9A-B51FFAE20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1CA6-A601-4625-AAE7-F24D5737AFB0}" type="datetimeFigureOut">
              <a:rPr lang="en-GB" smtClean="0"/>
              <a:t>12/04/2024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A9B0FB-A9CF-490B-BE01-7AE4EABED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9C8813-2F49-441C-B7E6-3AF89199C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6EDC9-7098-4B2B-82BF-517367EB1E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6080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08BD9-E710-49D8-A9B3-16390C4E7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DD040A-BAB0-4C85-B242-AFF7E0433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1CA6-A601-4625-AAE7-F24D5737AFB0}" type="datetimeFigureOut">
              <a:rPr lang="en-GB" smtClean="0"/>
              <a:t>12/04/2024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833666-7616-4199-9528-751E96D5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C1B08E-4F7C-401B-9BE1-C61AC3F77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6EDC9-7098-4B2B-82BF-517367EB1E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3456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BDFC95-71A4-414C-875A-C6A7ED79A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1CA6-A601-4625-AAE7-F24D5737AFB0}" type="datetimeFigureOut">
              <a:rPr lang="en-GB" smtClean="0"/>
              <a:t>12/04/2024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FA21A4-8EF6-46EC-9788-66759DD43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6F5C96-76B6-4430-820C-C73821109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6EDC9-7098-4B2B-82BF-517367EB1E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0066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EF722-380E-4E8F-9922-A14338DBA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FD88F-1C16-4371-9F2D-E819D45F50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40D63C-67D4-4886-B1B6-F0DA584BCE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94B033-1E28-4F20-84AA-412703B6B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1CA6-A601-4625-AAE7-F24D5737AFB0}" type="datetimeFigureOut">
              <a:rPr lang="en-GB" smtClean="0"/>
              <a:t>12/04/2024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2A8C53-058C-4FF8-A89B-D80A81061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0E315A-32C8-4951-BAC6-CDB43964B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6EDC9-7098-4B2B-82BF-517367EB1E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2490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6D5BE-B095-413E-91C4-3B83C8872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A11602-5AC7-434C-BBA3-4308CE82B6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9CFE4F-E60F-4186-9C77-49E5E13646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8C8D30-F16E-4558-9278-5ECEF9249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1CA6-A601-4625-AAE7-F24D5737AFB0}" type="datetimeFigureOut">
              <a:rPr lang="en-GB" smtClean="0"/>
              <a:t>12/04/2024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F0009F-9AAC-4096-BB2C-AB03D1343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04D979-EC1C-4214-8545-23E105313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6EDC9-7098-4B2B-82BF-517367EB1E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155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BFA089-A5A2-406A-8A7D-8AFFB2D66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96554E-5D54-4136-A6A5-8A7DEFD84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78AFEA-2FDB-4347-B3F3-5378EE5555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21CA6-A601-4625-AAE7-F24D5737AFB0}" type="datetimeFigureOut">
              <a:rPr lang="en-GB" smtClean="0"/>
              <a:t>12/04/2024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BEF540-6B5F-471D-A2D3-C7A94F1FC7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C6A7E6-436A-4634-94AB-C451625383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6EDC9-7098-4B2B-82BF-517367EB1E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6870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verything2.com/title/MacBeth" TargetMode="External"/><Relationship Id="rId2" Type="http://schemas.openxmlformats.org/officeDocument/2006/relationships/hyperlink" Target="https://everything2.com/title/William+Shakespear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verything2.com/title/James+I" TargetMode="External"/><Relationship Id="rId4" Type="http://schemas.openxmlformats.org/officeDocument/2006/relationships/hyperlink" Target="https://everything2.com/title/groundlings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40CEE-C330-4E57-BEDD-4C9419B61D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23931" y="1041400"/>
            <a:ext cx="9144000" cy="2387600"/>
          </a:xfrm>
        </p:spPr>
        <p:txBody>
          <a:bodyPr/>
          <a:lstStyle/>
          <a:p>
            <a:pPr algn="r"/>
            <a:r>
              <a:rPr lang="en-GB" b="1" dirty="0">
                <a:latin typeface="Century Gothic" panose="020B0502020202020204" pitchFamily="34" charset="0"/>
              </a:rPr>
              <a:t>‘Macbeth’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78F899-B1AE-44D3-9A2D-2B1A0FCB23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10084904" cy="3024049"/>
          </a:xfrm>
        </p:spPr>
        <p:txBody>
          <a:bodyPr>
            <a:normAutofit/>
          </a:bodyPr>
          <a:lstStyle/>
          <a:p>
            <a:pPr algn="r"/>
            <a:r>
              <a:rPr lang="en-GB" u="sng" dirty="0">
                <a:latin typeface="Century Gothic" panose="020B0502020202020204" pitchFamily="34" charset="0"/>
              </a:rPr>
              <a:t>English Literature</a:t>
            </a:r>
          </a:p>
          <a:p>
            <a:pPr algn="r"/>
            <a:r>
              <a:rPr lang="en-GB" u="sng" dirty="0">
                <a:latin typeface="Century Gothic" panose="020B0502020202020204" pitchFamily="34" charset="0"/>
              </a:rPr>
              <a:t>Paper 1</a:t>
            </a:r>
          </a:p>
          <a:p>
            <a:pPr algn="r"/>
            <a:endParaRPr lang="en-GB" u="sng" dirty="0">
              <a:latin typeface="Century Gothic" panose="020B0502020202020204" pitchFamily="34" charset="0"/>
            </a:endParaRPr>
          </a:p>
          <a:p>
            <a:pPr algn="r"/>
            <a:r>
              <a:rPr lang="en-GB" u="sng" dirty="0">
                <a:latin typeface="Century Gothic" panose="020B0502020202020204" pitchFamily="34" charset="0"/>
              </a:rPr>
              <a:t>Revision 1:</a:t>
            </a:r>
          </a:p>
          <a:p>
            <a:pPr algn="r"/>
            <a:r>
              <a:rPr lang="en-GB" u="sng" dirty="0">
                <a:latin typeface="Century Gothic" panose="020B0502020202020204" pitchFamily="34" charset="0"/>
              </a:rPr>
              <a:t>Big Ideas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8DE5A7-4D84-4F52-B036-0A08E367E8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89" y="128588"/>
            <a:ext cx="5372100" cy="676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797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131AE-3D08-4401-8943-C688D98E7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330" y="365125"/>
            <a:ext cx="10863470" cy="1325563"/>
          </a:xfrm>
          <a:solidFill>
            <a:srgbClr val="009999"/>
          </a:solidFill>
        </p:spPr>
        <p:txBody>
          <a:bodyPr/>
          <a:lstStyle/>
          <a:p>
            <a:r>
              <a:rPr lang="en-GB" u="sng" dirty="0">
                <a:latin typeface="Century Gothic" panose="020B0502020202020204" pitchFamily="34" charset="0"/>
              </a:rPr>
              <a:t>‘Big’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C5B87-8F61-454A-BBD3-7AB54AF7A3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330" y="1690688"/>
            <a:ext cx="11031110" cy="4557711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latin typeface="Century Gothic" panose="020B0502020202020204" pitchFamily="34" charset="0"/>
              </a:rPr>
              <a:t>Why does Shakespeare </a:t>
            </a:r>
            <a:r>
              <a:rPr lang="en-GB" sz="3200" u="sng" dirty="0">
                <a:latin typeface="Century Gothic" panose="020B0502020202020204" pitchFamily="34" charset="0"/>
              </a:rPr>
              <a:t>begin</a:t>
            </a:r>
            <a:r>
              <a:rPr lang="en-GB" sz="3200" dirty="0">
                <a:latin typeface="Century Gothic" panose="020B0502020202020204" pitchFamily="34" charset="0"/>
              </a:rPr>
              <a:t> the play with the witches/weird sisters? </a:t>
            </a:r>
          </a:p>
          <a:p>
            <a:pPr>
              <a:lnSpc>
                <a:spcPct val="150000"/>
              </a:lnSpc>
            </a:pPr>
            <a:r>
              <a:rPr lang="en-GB" sz="3200" dirty="0">
                <a:latin typeface="Century Gothic" panose="020B0502020202020204" pitchFamily="34" charset="0"/>
              </a:rPr>
              <a:t>What is the role, as a </a:t>
            </a:r>
            <a:r>
              <a:rPr lang="en-GB" sz="3200" u="sng" dirty="0">
                <a:latin typeface="Century Gothic" panose="020B0502020202020204" pitchFamily="34" charset="0"/>
              </a:rPr>
              <a:t>dramatic device</a:t>
            </a:r>
            <a:r>
              <a:rPr lang="en-GB" sz="3200" dirty="0">
                <a:latin typeface="Century Gothic" panose="020B0502020202020204" pitchFamily="34" charset="0"/>
              </a:rPr>
              <a:t>, of Macbeth’s </a:t>
            </a:r>
            <a:r>
              <a:rPr lang="en-GB" sz="3200" u="sng" dirty="0">
                <a:latin typeface="Century Gothic" panose="020B0502020202020204" pitchFamily="34" charset="0"/>
              </a:rPr>
              <a:t>letter</a:t>
            </a:r>
            <a:r>
              <a:rPr lang="en-GB" sz="3200" dirty="0">
                <a:latin typeface="Century Gothic" panose="020B0502020202020204" pitchFamily="34" charset="0"/>
              </a:rPr>
              <a:t> to his wife?</a:t>
            </a:r>
          </a:p>
          <a:p>
            <a:pPr>
              <a:lnSpc>
                <a:spcPct val="150000"/>
              </a:lnSpc>
            </a:pPr>
            <a:r>
              <a:rPr lang="en-GB" sz="3200" dirty="0">
                <a:latin typeface="Century Gothic" panose="020B0502020202020204" pitchFamily="34" charset="0"/>
              </a:rPr>
              <a:t>Why does Shakespeare have Macbeth and Banquo respond very </a:t>
            </a:r>
            <a:r>
              <a:rPr lang="en-GB" sz="3200" u="sng" dirty="0">
                <a:latin typeface="Century Gothic" panose="020B0502020202020204" pitchFamily="34" charset="0"/>
              </a:rPr>
              <a:t>differently</a:t>
            </a:r>
            <a:r>
              <a:rPr lang="en-GB" sz="3200" dirty="0">
                <a:latin typeface="Century Gothic" panose="020B0502020202020204" pitchFamily="34" charset="0"/>
              </a:rPr>
              <a:t> to the witches’ predictions?</a:t>
            </a:r>
          </a:p>
          <a:p>
            <a:pPr>
              <a:lnSpc>
                <a:spcPct val="150000"/>
              </a:lnSpc>
            </a:pPr>
            <a:r>
              <a:rPr lang="en-GB" sz="3200" dirty="0">
                <a:latin typeface="Century Gothic" panose="020B0502020202020204" pitchFamily="34" charset="0"/>
              </a:rPr>
              <a:t>How do Macbeth’s </a:t>
            </a:r>
            <a:r>
              <a:rPr lang="en-GB" sz="3200" u="sng" dirty="0">
                <a:latin typeface="Century Gothic" panose="020B0502020202020204" pitchFamily="34" charset="0"/>
              </a:rPr>
              <a:t>public</a:t>
            </a:r>
            <a:r>
              <a:rPr lang="en-GB" sz="3200" dirty="0">
                <a:latin typeface="Century Gothic" panose="020B0502020202020204" pitchFamily="34" charset="0"/>
              </a:rPr>
              <a:t> and </a:t>
            </a:r>
            <a:r>
              <a:rPr lang="en-GB" sz="3200" u="sng" dirty="0">
                <a:latin typeface="Century Gothic" panose="020B0502020202020204" pitchFamily="34" charset="0"/>
              </a:rPr>
              <a:t>private</a:t>
            </a:r>
            <a:r>
              <a:rPr lang="en-GB" sz="3200" dirty="0">
                <a:latin typeface="Century Gothic" panose="020B0502020202020204" pitchFamily="34" charset="0"/>
              </a:rPr>
              <a:t> personae differ?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7427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C4257-F582-4DBC-8949-FE5DAC8BA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539" y="365125"/>
            <a:ext cx="11115261" cy="1325563"/>
          </a:xfrm>
          <a:solidFill>
            <a:srgbClr val="009999"/>
          </a:solidFill>
        </p:spPr>
        <p:txBody>
          <a:bodyPr/>
          <a:lstStyle/>
          <a:p>
            <a:r>
              <a:rPr lang="en-GB" u="sng" dirty="0">
                <a:latin typeface="Century Gothic" panose="020B0502020202020204" pitchFamily="34" charset="0"/>
              </a:rPr>
              <a:t>Theme Explosions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24C40-FFE7-44D2-A785-C2305B434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3200" dirty="0">
                <a:latin typeface="Century Gothic" panose="020B0502020202020204" pitchFamily="34" charset="0"/>
              </a:rPr>
              <a:t>Ambition</a:t>
            </a:r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3200" dirty="0">
                <a:latin typeface="Century Gothic" panose="020B0502020202020204" pitchFamily="34" charset="0"/>
              </a:rPr>
              <a:t>Kingship</a:t>
            </a:r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3200" dirty="0">
                <a:latin typeface="Century Gothic" panose="020B0502020202020204" pitchFamily="34" charset="0"/>
              </a:rPr>
              <a:t>The Supernatural </a:t>
            </a:r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3200" dirty="0">
                <a:latin typeface="Century Gothic" panose="020B0502020202020204" pitchFamily="34" charset="0"/>
              </a:rPr>
              <a:t>Violence</a:t>
            </a:r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3200" dirty="0">
                <a:latin typeface="Century Gothic" panose="020B0502020202020204" pitchFamily="34" charset="0"/>
              </a:rPr>
              <a:t>Gender</a:t>
            </a:r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3200" dirty="0">
                <a:latin typeface="Century Gothic" panose="020B0502020202020204" pitchFamily="34" charset="0"/>
              </a:rPr>
              <a:t>Public versus Private</a:t>
            </a:r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3200" dirty="0">
                <a:latin typeface="Century Gothic" panose="020B0502020202020204" pitchFamily="34" charset="0"/>
              </a:rPr>
              <a:t>Guilt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4400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30" y="452718"/>
            <a:ext cx="11030035" cy="1043153"/>
          </a:xfrm>
          <a:solidFill>
            <a:srgbClr val="009999"/>
          </a:solidFill>
        </p:spPr>
        <p:txBody>
          <a:bodyPr>
            <a:normAutofit/>
          </a:bodyPr>
          <a:lstStyle/>
          <a:p>
            <a:r>
              <a:rPr lang="en-GB" b="1" u="sng" dirty="0">
                <a:latin typeface="Century Gothic" panose="020B0502020202020204" pitchFamily="34" charset="0"/>
              </a:rPr>
              <a:t>Cause and Effect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838201" y="1700808"/>
          <a:ext cx="10515600" cy="4752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84176">
                <a:tc>
                  <a:txBody>
                    <a:bodyPr/>
                    <a:lstStyle/>
                    <a:p>
                      <a:endParaRPr lang="en-GB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84176">
                <a:tc>
                  <a:txBody>
                    <a:bodyPr/>
                    <a:lstStyle/>
                    <a:p>
                      <a:endParaRPr lang="en-GB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Macbeth</a:t>
                      </a:r>
                      <a:r>
                        <a:rPr lang="en-GB" sz="4000" b="1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kills Duncan</a:t>
                      </a:r>
                      <a:endParaRPr lang="en-GB" sz="4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84176">
                <a:tc>
                  <a:txBody>
                    <a:bodyPr/>
                    <a:lstStyle/>
                    <a:p>
                      <a:endParaRPr lang="en-GB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52913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131AE-3D08-4401-8943-C688D98E7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052" y="365125"/>
            <a:ext cx="11035748" cy="1325563"/>
          </a:xfrm>
          <a:solidFill>
            <a:srgbClr val="009999"/>
          </a:solidFill>
        </p:spPr>
        <p:txBody>
          <a:bodyPr>
            <a:normAutofit/>
          </a:bodyPr>
          <a:lstStyle/>
          <a:p>
            <a:r>
              <a:rPr lang="en-GB" u="sng" dirty="0">
                <a:latin typeface="Century Gothic" panose="020B0502020202020204" pitchFamily="34" charset="0"/>
              </a:rPr>
              <a:t>Plenary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C5B87-8F61-454A-BBD3-7AB54AF7A3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052" y="1690688"/>
            <a:ext cx="11414403" cy="455771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3200" dirty="0">
                <a:solidFill>
                  <a:srgbClr val="0070C0"/>
                </a:solidFill>
                <a:latin typeface="Century Gothic" panose="020B0502020202020204" pitchFamily="34" charset="0"/>
              </a:rPr>
              <a:t>Choose one statement. </a:t>
            </a:r>
            <a:r>
              <a:rPr lang="en-GB" sz="3200" dirty="0">
                <a:solidFill>
                  <a:srgbClr val="00B050"/>
                </a:solidFill>
                <a:latin typeface="Century Gothic" panose="020B0502020202020204" pitchFamily="34" charset="0"/>
              </a:rPr>
              <a:t>Write it out.  </a:t>
            </a:r>
            <a:r>
              <a:rPr lang="en-GB" sz="3200" dirty="0">
                <a:solidFill>
                  <a:srgbClr val="7030A0"/>
                </a:solidFill>
                <a:latin typeface="Century Gothic" panose="020B0502020202020204" pitchFamily="34" charset="0"/>
              </a:rPr>
              <a:t>Give</a:t>
            </a:r>
            <a:r>
              <a:rPr lang="en-GB" sz="32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 three </a:t>
            </a:r>
            <a:r>
              <a:rPr lang="en-GB" sz="3200" dirty="0">
                <a:solidFill>
                  <a:srgbClr val="7030A0"/>
                </a:solidFill>
                <a:latin typeface="Century Gothic" panose="020B0502020202020204" pitchFamily="34" charset="0"/>
              </a:rPr>
              <a:t>reasons/pieces of evidence as to why you agree with it.</a:t>
            </a:r>
          </a:p>
          <a:p>
            <a:pPr marL="0" indent="0">
              <a:buNone/>
            </a:pPr>
            <a:endParaRPr lang="en-GB" sz="3200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GB" sz="3200" dirty="0">
                <a:latin typeface="Century Gothic" panose="020B0502020202020204" pitchFamily="34" charset="0"/>
              </a:rPr>
              <a:t>‘Macbeth’ is, at heart, a love story.</a:t>
            </a:r>
          </a:p>
          <a:p>
            <a:pPr marL="0" indent="0">
              <a:buNone/>
            </a:pPr>
            <a:endParaRPr lang="en-GB" sz="32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GB" sz="3200" dirty="0">
                <a:latin typeface="Century Gothic" panose="020B0502020202020204" pitchFamily="34" charset="0"/>
              </a:rPr>
              <a:t>Macbeth’s claim to the crown is somewhat justified. </a:t>
            </a:r>
          </a:p>
          <a:p>
            <a:pPr marL="0" indent="0">
              <a:buNone/>
            </a:pPr>
            <a:endParaRPr lang="en-GB" sz="32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GB" sz="3200" dirty="0">
                <a:latin typeface="Century Gothic" panose="020B0502020202020204" pitchFamily="34" charset="0"/>
              </a:rPr>
              <a:t>Society must share some of the blame for Macbeth’s bloodlust.</a:t>
            </a:r>
          </a:p>
          <a:p>
            <a:pPr marL="0" indent="0">
              <a:buNone/>
            </a:pPr>
            <a:endParaRPr lang="en-GB" sz="32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sz="32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sz="32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sz="32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sz="32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sz="3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601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7C0D8-E89E-4E29-9CC0-5D7675FC4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65" y="2608092"/>
            <a:ext cx="3052087" cy="620821"/>
          </a:xfrm>
        </p:spPr>
        <p:txBody>
          <a:bodyPr/>
          <a:lstStyle/>
          <a:p>
            <a:r>
              <a:rPr lang="en-US" dirty="0"/>
              <a:t>M</a:t>
            </a:r>
            <a:r>
              <a:rPr lang="en-GB" dirty="0" err="1"/>
              <a:t>acbeth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744CB9-391B-47E6-AED8-1E2A9E6938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428" y="3092415"/>
            <a:ext cx="1726129" cy="291597"/>
          </a:xfrm>
        </p:spPr>
        <p:txBody>
          <a:bodyPr/>
          <a:lstStyle/>
          <a:p>
            <a:r>
              <a:rPr lang="en-GB" dirty="0"/>
              <a:t>Plot summary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4A7EF5A-EB63-451D-832C-12586194A997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62993" y="822999"/>
            <a:ext cx="1044000" cy="1044000"/>
          </a:xfrm>
          <a:solidFill>
            <a:srgbClr val="EAC428"/>
          </a:solidFill>
        </p:spPr>
        <p:txBody>
          <a:bodyPr/>
          <a:lstStyle/>
          <a:p>
            <a:r>
              <a:rPr lang="en-US" dirty="0"/>
              <a:t>A</a:t>
            </a:r>
            <a:r>
              <a:rPr lang="en-GB" dirty="0" err="1"/>
              <a:t>ct</a:t>
            </a:r>
            <a:r>
              <a:rPr lang="en-GB" dirty="0"/>
              <a:t> 1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80F9026-CE4A-4FDB-A794-16E8D616046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336618" y="808618"/>
            <a:ext cx="1044000" cy="1044000"/>
          </a:xfrm>
          <a:ln>
            <a:solidFill>
              <a:srgbClr val="E1C62B"/>
            </a:solidFill>
          </a:ln>
        </p:spPr>
        <p:txBody>
          <a:bodyPr>
            <a:normAutofit/>
          </a:bodyPr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BF2B642-C2D4-4FC3-A779-F9D73E0BE96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70768" y="80850"/>
            <a:ext cx="2542867" cy="339659"/>
          </a:xfrm>
        </p:spPr>
        <p:txBody>
          <a:bodyPr>
            <a:normAutofit/>
          </a:bodyPr>
          <a:lstStyle/>
          <a:p>
            <a:r>
              <a:rPr lang="en-US" sz="1000" dirty="0"/>
              <a:t>‘W</a:t>
            </a:r>
            <a:r>
              <a:rPr lang="en-GB" sz="1000" dirty="0"/>
              <a:t>hen the battle’s lost and won…There to meet with Macbeth’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17D80AE-BF41-49E2-BFD6-B50FECFB3EC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15515" y="356931"/>
            <a:ext cx="2696029" cy="495411"/>
          </a:xfrm>
        </p:spPr>
        <p:txBody>
          <a:bodyPr>
            <a:noAutofit/>
          </a:bodyPr>
          <a:lstStyle/>
          <a:p>
            <a:r>
              <a:rPr lang="en-US" i="0" dirty="0">
                <a:solidFill>
                  <a:srgbClr val="000000"/>
                </a:solidFill>
              </a:rPr>
              <a:t>T</a:t>
            </a:r>
            <a:r>
              <a:rPr lang="en-GB" i="0" dirty="0">
                <a:solidFill>
                  <a:srgbClr val="000000"/>
                </a:solidFill>
              </a:rPr>
              <a:t>he play opens with three witches gathering during a thunder and lightening storm. They plan to meet with Macbeth that evening.</a:t>
            </a:r>
          </a:p>
          <a:p>
            <a:r>
              <a:rPr lang="en-GB" i="0" dirty="0"/>
              <a:t>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35E54D2-2F10-48D0-A517-9CABE1A2979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52060" y="796148"/>
            <a:ext cx="1044000" cy="1044000"/>
          </a:xfrm>
        </p:spPr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A29FD16-0CA1-4854-8909-A0A0D3F7AEE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355432" y="1917408"/>
            <a:ext cx="2761741" cy="274430"/>
          </a:xfrm>
        </p:spPr>
        <p:txBody>
          <a:bodyPr>
            <a:noAutofit/>
          </a:bodyPr>
          <a:lstStyle/>
          <a:p>
            <a:r>
              <a:rPr lang="en-US" sz="1050" dirty="0">
                <a:solidFill>
                  <a:srgbClr val="FFC000"/>
                </a:solidFill>
              </a:rPr>
              <a:t>‘brave Macbeth--well he deserves that name</a:t>
            </a:r>
            <a:r>
              <a:rPr lang="en-US" sz="1050" dirty="0"/>
              <a:t>’</a:t>
            </a:r>
            <a:endParaRPr lang="en-GB" sz="60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8306AAC-98D3-471F-885F-C9CC6F737F89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146016" y="2053929"/>
            <a:ext cx="2958802" cy="279138"/>
          </a:xfrm>
        </p:spPr>
        <p:txBody>
          <a:bodyPr>
            <a:noAutofit/>
          </a:bodyPr>
          <a:lstStyle/>
          <a:p>
            <a:r>
              <a:rPr lang="en-US" i="0" dirty="0">
                <a:solidFill>
                  <a:srgbClr val="000000"/>
                </a:solidFill>
              </a:rPr>
              <a:t>King Duncan is told that ‘brave Macbeth’ has fought against the rebel forces led by Macdonald and </a:t>
            </a:r>
            <a:r>
              <a:rPr lang="en-GB" i="0" dirty="0">
                <a:solidFill>
                  <a:srgbClr val="000000"/>
                </a:solidFill>
              </a:rPr>
              <a:t>gives Macbeth the title ‘Thane of Cawdor’.</a:t>
            </a:r>
          </a:p>
          <a:p>
            <a:endParaRPr lang="en-GB" i="0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0F7C81C-1B36-4C94-BEFB-F874CC14DEB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593820" y="841835"/>
            <a:ext cx="1044000" cy="1044000"/>
          </a:xfrm>
          <a:ln>
            <a:solidFill>
              <a:srgbClr val="0C6D82"/>
            </a:solidFill>
          </a:ln>
        </p:spPr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592D78C-765F-4F1A-9D3F-1CB120C7374B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326589" y="1835608"/>
            <a:ext cx="3438057" cy="147280"/>
          </a:xfrm>
        </p:spPr>
        <p:txBody>
          <a:bodyPr>
            <a:noAutofit/>
          </a:bodyPr>
          <a:lstStyle/>
          <a:p>
            <a:r>
              <a:rPr lang="en-US" sz="1050" dirty="0">
                <a:solidFill>
                  <a:srgbClr val="758232"/>
                </a:solidFill>
              </a:rPr>
              <a:t>‘unsex me here and fill me… full of direst cruelty!’</a:t>
            </a:r>
            <a:endParaRPr lang="en-GB" sz="1050" dirty="0">
              <a:solidFill>
                <a:srgbClr val="758232"/>
              </a:solidFill>
            </a:endParaRP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CBFB5CB-8456-43FD-8617-C31394AA001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240726" y="2787080"/>
            <a:ext cx="1044000" cy="1044000"/>
          </a:xfrm>
        </p:spPr>
        <p:txBody>
          <a:bodyPr/>
          <a:lstStyle/>
          <a:p>
            <a:r>
              <a:rPr lang="en-GB" dirty="0"/>
              <a:t>Act 3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C518D4D-D17E-41B0-B73F-EB6FE204ACF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408553" y="2651363"/>
            <a:ext cx="1044000" cy="1044000"/>
          </a:xfrm>
        </p:spPr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1B513E1-5372-416A-BA95-741E46B05C6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36426" y="2844603"/>
            <a:ext cx="1044000" cy="1044000"/>
          </a:xfrm>
          <a:ln>
            <a:solidFill>
              <a:srgbClr val="475B7D"/>
            </a:solidFill>
          </a:ln>
        </p:spPr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64C6C84D-C028-418E-B732-4BB5F8192FA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777207" y="2861609"/>
            <a:ext cx="1044000" cy="1044000"/>
          </a:xfrm>
          <a:ln>
            <a:solidFill>
              <a:srgbClr val="653473"/>
            </a:solidFill>
          </a:ln>
        </p:spPr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1B6C9CC7-FCC4-40E7-BADC-4DFD6C00D4C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627684" y="2847469"/>
            <a:ext cx="1044000" cy="1044000"/>
          </a:xfrm>
        </p:spPr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95AA6452-CEB1-4762-9BE4-895A2368231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482005" y="2842240"/>
            <a:ext cx="1044000" cy="1044000"/>
          </a:xfrm>
        </p:spPr>
        <p:txBody>
          <a:bodyPr/>
          <a:lstStyle/>
          <a:p>
            <a:r>
              <a:rPr lang="en-GB" dirty="0"/>
              <a:t>Act 4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75213699-37C3-4C30-9248-35899D0A126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918410" y="4906998"/>
            <a:ext cx="1044000" cy="1044000"/>
          </a:xfrm>
        </p:spPr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E3CE6A85-B438-4F1F-9447-63E9D634657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80068" y="4963044"/>
            <a:ext cx="1044000" cy="1044000"/>
          </a:xfrm>
        </p:spPr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9290A631-5852-4469-9460-84994873019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37029" y="4952855"/>
            <a:ext cx="1044000" cy="1044000"/>
          </a:xfrm>
        </p:spPr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9EB9CAD6-1294-4814-98EE-DBEFE81D676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886553" y="4976430"/>
            <a:ext cx="1044000" cy="1044000"/>
          </a:xfrm>
        </p:spPr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BE17018C-927D-45F4-A8CA-BCAF9B7C5A18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11060743" y="4969645"/>
            <a:ext cx="1044000" cy="1044000"/>
          </a:xfrm>
        </p:spPr>
        <p:txBody>
          <a:bodyPr/>
          <a:lstStyle/>
          <a:p>
            <a:r>
              <a:rPr lang="en-GB" dirty="0"/>
              <a:t>The End</a:t>
            </a:r>
          </a:p>
        </p:txBody>
      </p:sp>
      <p:sp>
        <p:nvSpPr>
          <p:cNvPr id="49" name="Text Placeholder 5">
            <a:extLst>
              <a:ext uri="{FF2B5EF4-FFF2-40B4-BE49-F238E27FC236}">
                <a16:creationId xmlns:a16="http://schemas.microsoft.com/office/drawing/2014/main" id="{FE1F5A5F-7739-4044-AB65-C5C6BC5107FE}"/>
              </a:ext>
            </a:extLst>
          </p:cNvPr>
          <p:cNvSpPr txBox="1">
            <a:spLocks/>
          </p:cNvSpPr>
          <p:nvPr/>
        </p:nvSpPr>
        <p:spPr>
          <a:xfrm>
            <a:off x="7157151" y="772688"/>
            <a:ext cx="1044000" cy="1044000"/>
          </a:xfrm>
          <a:prstGeom prst="ellipse">
            <a:avLst/>
          </a:prstGeom>
          <a:solidFill>
            <a:srgbClr val="0D6E82"/>
          </a:solidFill>
          <a:ln w="72390">
            <a:solidFill>
              <a:schemeClr val="bg1"/>
            </a:solidFill>
          </a:ln>
        </p:spPr>
        <p:txBody>
          <a:bodyPr vert="horz" lIns="0" tIns="0" rIns="0" bIns="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200" kern="1200" dirty="0">
                <a:solidFill>
                  <a:srgbClr val="454D55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Act 2</a:t>
            </a:r>
          </a:p>
        </p:txBody>
      </p:sp>
      <p:sp>
        <p:nvSpPr>
          <p:cNvPr id="50" name="Text Placeholder 31">
            <a:extLst>
              <a:ext uri="{FF2B5EF4-FFF2-40B4-BE49-F238E27FC236}">
                <a16:creationId xmlns:a16="http://schemas.microsoft.com/office/drawing/2014/main" id="{272600B7-2361-4082-8099-AA1300893E37}"/>
              </a:ext>
            </a:extLst>
          </p:cNvPr>
          <p:cNvSpPr txBox="1">
            <a:spLocks/>
          </p:cNvSpPr>
          <p:nvPr/>
        </p:nvSpPr>
        <p:spPr>
          <a:xfrm>
            <a:off x="4142933" y="4969645"/>
            <a:ext cx="1044000" cy="1044000"/>
          </a:xfrm>
          <a:prstGeom prst="ellipse">
            <a:avLst/>
          </a:prstGeom>
          <a:solidFill>
            <a:srgbClr val="AB073A"/>
          </a:solidFill>
          <a:ln w="72390">
            <a:solidFill>
              <a:schemeClr val="bg1"/>
            </a:solidFill>
          </a:ln>
        </p:spPr>
        <p:txBody>
          <a:bodyPr vert="horz" lIns="0" tIns="0" rIns="0" bIns="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2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Act 5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ABA8937D-01BB-4ECF-8C38-E7030ABDCDF5}"/>
              </a:ext>
            </a:extLst>
          </p:cNvPr>
          <p:cNvSpPr/>
          <p:nvPr/>
        </p:nvSpPr>
        <p:spPr>
          <a:xfrm>
            <a:off x="1193009" y="837920"/>
            <a:ext cx="1044000" cy="1017186"/>
          </a:xfrm>
          <a:prstGeom prst="ellipse">
            <a:avLst/>
          </a:prstGeom>
          <a:solidFill>
            <a:schemeClr val="bg1"/>
          </a:solidFill>
          <a:ln w="72390">
            <a:solidFill>
              <a:srgbClr val="EAC4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5B6C3E0A-E5D4-4240-8A42-2BD98FEB8F99}"/>
              </a:ext>
            </a:extLst>
          </p:cNvPr>
          <p:cNvSpPr/>
          <p:nvPr/>
        </p:nvSpPr>
        <p:spPr>
          <a:xfrm>
            <a:off x="3466242" y="805774"/>
            <a:ext cx="1044000" cy="1017186"/>
          </a:xfrm>
          <a:prstGeom prst="ellipse">
            <a:avLst/>
          </a:prstGeom>
          <a:solidFill>
            <a:schemeClr val="bg1"/>
          </a:solidFill>
          <a:ln w="72390">
            <a:solidFill>
              <a:srgbClr val="BAC8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Text Placeholder 8">
            <a:extLst>
              <a:ext uri="{FF2B5EF4-FFF2-40B4-BE49-F238E27FC236}">
                <a16:creationId xmlns:a16="http://schemas.microsoft.com/office/drawing/2014/main" id="{7F326244-B7E4-402C-87FF-9CE478BCBC49}"/>
              </a:ext>
            </a:extLst>
          </p:cNvPr>
          <p:cNvSpPr txBox="1">
            <a:spLocks/>
          </p:cNvSpPr>
          <p:nvPr/>
        </p:nvSpPr>
        <p:spPr>
          <a:xfrm>
            <a:off x="2889388" y="348174"/>
            <a:ext cx="2675344" cy="446749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i="1" kern="1200">
                <a:solidFill>
                  <a:srgbClr val="454D55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i="0" dirty="0">
                <a:solidFill>
                  <a:srgbClr val="000000"/>
                </a:solidFill>
              </a:rPr>
              <a:t>The witches prophesise that Macbeth will become King of Scotland.. They tell Banquo that </a:t>
            </a:r>
            <a:r>
              <a:rPr lang="en-US" sz="1100" i="0" dirty="0">
                <a:solidFill>
                  <a:srgbClr val="000000"/>
                </a:solidFill>
              </a:rPr>
              <a:t>his children will be kings but he will not</a:t>
            </a:r>
            <a:r>
              <a:rPr lang="en-US" sz="1100" i="0" dirty="0"/>
              <a:t>.</a:t>
            </a:r>
            <a:endParaRPr lang="en-GB" sz="1100" i="0" dirty="0"/>
          </a:p>
          <a:p>
            <a:endParaRPr lang="en-US" i="0" dirty="0"/>
          </a:p>
        </p:txBody>
      </p:sp>
      <p:sp>
        <p:nvSpPr>
          <p:cNvPr id="58" name="Text Placeholder 7">
            <a:extLst>
              <a:ext uri="{FF2B5EF4-FFF2-40B4-BE49-F238E27FC236}">
                <a16:creationId xmlns:a16="http://schemas.microsoft.com/office/drawing/2014/main" id="{1E9BA5D1-68CE-48F0-882C-DFD22A637CE0}"/>
              </a:ext>
            </a:extLst>
          </p:cNvPr>
          <p:cNvSpPr txBox="1">
            <a:spLocks/>
          </p:cNvSpPr>
          <p:nvPr/>
        </p:nvSpPr>
        <p:spPr>
          <a:xfrm>
            <a:off x="2768888" y="21815"/>
            <a:ext cx="2821896" cy="1659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b="0" i="0" kern="1200">
                <a:solidFill>
                  <a:srgbClr val="BAC82F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050" dirty="0">
                <a:solidFill>
                  <a:srgbClr val="758232"/>
                </a:solidFill>
              </a:rPr>
              <a:t>‘All hail, Macbeth, thou shalt be king hereafter!</a:t>
            </a:r>
            <a:r>
              <a:rPr lang="en-GB" sz="1050" dirty="0">
                <a:solidFill>
                  <a:srgbClr val="758232"/>
                </a:solidFill>
              </a:rPr>
              <a:t>’ ‘‘</a:t>
            </a:r>
            <a:r>
              <a:rPr lang="en-US" sz="1050" dirty="0">
                <a:solidFill>
                  <a:srgbClr val="758232"/>
                </a:solidFill>
              </a:rPr>
              <a:t>Thou shalt get kings, though thou be none:’</a:t>
            </a:r>
            <a:endParaRPr lang="en-GB" sz="1050" dirty="0">
              <a:solidFill>
                <a:srgbClr val="758232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050" dirty="0"/>
              <a:t>’</a:t>
            </a:r>
            <a:endParaRPr lang="en-GB" sz="600" dirty="0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BEF7DC4F-693F-4B69-97D3-7E96C66A9189}"/>
              </a:ext>
            </a:extLst>
          </p:cNvPr>
          <p:cNvSpPr/>
          <p:nvPr/>
        </p:nvSpPr>
        <p:spPr>
          <a:xfrm>
            <a:off x="4649045" y="795096"/>
            <a:ext cx="1044000" cy="1017186"/>
          </a:xfrm>
          <a:prstGeom prst="ellipse">
            <a:avLst/>
          </a:prstGeom>
          <a:solidFill>
            <a:schemeClr val="bg1"/>
          </a:solidFill>
          <a:ln w="72390">
            <a:solidFill>
              <a:srgbClr val="BAC8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2F4E4E8F-F3FE-474D-A1A3-449E562EE199}"/>
              </a:ext>
            </a:extLst>
          </p:cNvPr>
          <p:cNvSpPr/>
          <p:nvPr/>
        </p:nvSpPr>
        <p:spPr>
          <a:xfrm>
            <a:off x="5847924" y="794928"/>
            <a:ext cx="1044000" cy="1017186"/>
          </a:xfrm>
          <a:prstGeom prst="ellipse">
            <a:avLst/>
          </a:prstGeom>
          <a:solidFill>
            <a:schemeClr val="bg1"/>
          </a:solidFill>
          <a:ln w="72390">
            <a:solidFill>
              <a:srgbClr val="ABC0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Text Placeholder 11">
            <a:extLst>
              <a:ext uri="{FF2B5EF4-FFF2-40B4-BE49-F238E27FC236}">
                <a16:creationId xmlns:a16="http://schemas.microsoft.com/office/drawing/2014/main" id="{1B75FEBC-AA0B-4485-986D-8A316C2E05B3}"/>
              </a:ext>
            </a:extLst>
          </p:cNvPr>
          <p:cNvSpPr txBox="1">
            <a:spLocks/>
          </p:cNvSpPr>
          <p:nvPr/>
        </p:nvSpPr>
        <p:spPr>
          <a:xfrm>
            <a:off x="3270193" y="1988070"/>
            <a:ext cx="3385717" cy="2544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i="1" kern="1200">
                <a:solidFill>
                  <a:srgbClr val="454D55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i="0" dirty="0">
                <a:solidFill>
                  <a:srgbClr val="000000"/>
                </a:solidFill>
              </a:rPr>
              <a:t>Lady Macbeth reads a letter from her husband and calls on the spirits to make her more like a man so she will be capable of killing Duncan.</a:t>
            </a:r>
            <a:endParaRPr lang="en-US" i="0" dirty="0">
              <a:solidFill>
                <a:srgbClr val="000000"/>
              </a:solidFill>
            </a:endParaRPr>
          </a:p>
          <a:p>
            <a:endParaRPr lang="en-GB" i="0" dirty="0"/>
          </a:p>
        </p:txBody>
      </p:sp>
      <p:sp>
        <p:nvSpPr>
          <p:cNvPr id="65" name="Text Placeholder 8">
            <a:extLst>
              <a:ext uri="{FF2B5EF4-FFF2-40B4-BE49-F238E27FC236}">
                <a16:creationId xmlns:a16="http://schemas.microsoft.com/office/drawing/2014/main" id="{D2A2C047-676F-4090-BAC8-6F200716A147}"/>
              </a:ext>
            </a:extLst>
          </p:cNvPr>
          <p:cNvSpPr txBox="1">
            <a:spLocks/>
          </p:cNvSpPr>
          <p:nvPr/>
        </p:nvSpPr>
        <p:spPr>
          <a:xfrm>
            <a:off x="5599012" y="262942"/>
            <a:ext cx="2965545" cy="379373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i="1" kern="1200">
                <a:solidFill>
                  <a:srgbClr val="454D55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i="0" dirty="0">
                <a:solidFill>
                  <a:srgbClr val="000000"/>
                </a:solidFill>
              </a:rPr>
              <a:t>Macbeth struggles with his conscience and decides not to kill Duncan until Lady Macbeth calls him a coward. Macbeth decides to kill the king.</a:t>
            </a:r>
          </a:p>
          <a:p>
            <a:endParaRPr lang="en-US" i="0" dirty="0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2A0BBC1F-A164-4E85-8636-542500E08A7D}"/>
              </a:ext>
            </a:extLst>
          </p:cNvPr>
          <p:cNvSpPr/>
          <p:nvPr/>
        </p:nvSpPr>
        <p:spPr>
          <a:xfrm>
            <a:off x="8085949" y="2852470"/>
            <a:ext cx="1044000" cy="1017186"/>
          </a:xfrm>
          <a:prstGeom prst="ellipse">
            <a:avLst/>
          </a:prstGeom>
          <a:solidFill>
            <a:schemeClr val="bg1"/>
          </a:solidFill>
          <a:ln w="72390">
            <a:solidFill>
              <a:srgbClr val="0C6D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8181C863-564A-4861-86F7-2C2BDA6911D7}"/>
              </a:ext>
            </a:extLst>
          </p:cNvPr>
          <p:cNvSpPr/>
          <p:nvPr/>
        </p:nvSpPr>
        <p:spPr>
          <a:xfrm>
            <a:off x="10715531" y="1519335"/>
            <a:ext cx="1044000" cy="1017186"/>
          </a:xfrm>
          <a:prstGeom prst="ellipse">
            <a:avLst/>
          </a:prstGeom>
          <a:solidFill>
            <a:schemeClr val="bg1"/>
          </a:solidFill>
          <a:ln w="72390">
            <a:solidFill>
              <a:srgbClr val="0C6D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463B70C0-61DF-42EE-BA1D-21BD3A6E3F02}"/>
              </a:ext>
            </a:extLst>
          </p:cNvPr>
          <p:cNvSpPr/>
          <p:nvPr/>
        </p:nvSpPr>
        <p:spPr>
          <a:xfrm>
            <a:off x="1979341" y="4289892"/>
            <a:ext cx="1044000" cy="1017186"/>
          </a:xfrm>
          <a:prstGeom prst="ellipse">
            <a:avLst/>
          </a:prstGeom>
          <a:solidFill>
            <a:schemeClr val="bg1"/>
          </a:solidFill>
          <a:ln w="72390">
            <a:solidFill>
              <a:srgbClr val="6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988B727A-13F9-4DBB-B150-90C401F516B8}"/>
              </a:ext>
            </a:extLst>
          </p:cNvPr>
          <p:cNvSpPr/>
          <p:nvPr/>
        </p:nvSpPr>
        <p:spPr>
          <a:xfrm>
            <a:off x="2344274" y="3150283"/>
            <a:ext cx="1044000" cy="1017186"/>
          </a:xfrm>
          <a:prstGeom prst="ellipse">
            <a:avLst/>
          </a:prstGeom>
          <a:solidFill>
            <a:schemeClr val="bg1"/>
          </a:solidFill>
          <a:ln w="72390">
            <a:solidFill>
              <a:srgbClr val="6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54C3CA26-70B2-41D1-91C7-D1847577E641}"/>
              </a:ext>
            </a:extLst>
          </p:cNvPr>
          <p:cNvSpPr/>
          <p:nvPr/>
        </p:nvSpPr>
        <p:spPr>
          <a:xfrm>
            <a:off x="5274405" y="4983052"/>
            <a:ext cx="1044000" cy="1017186"/>
          </a:xfrm>
          <a:prstGeom prst="ellipse">
            <a:avLst/>
          </a:prstGeom>
          <a:solidFill>
            <a:schemeClr val="bg1"/>
          </a:solidFill>
          <a:ln w="72390">
            <a:solidFill>
              <a:srgbClr val="6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56A1518C-90B1-4FEE-B566-16C71C872527}"/>
              </a:ext>
            </a:extLst>
          </p:cNvPr>
          <p:cNvSpPr/>
          <p:nvPr/>
        </p:nvSpPr>
        <p:spPr>
          <a:xfrm>
            <a:off x="6405878" y="4993353"/>
            <a:ext cx="1044000" cy="1017186"/>
          </a:xfrm>
          <a:prstGeom prst="ellipse">
            <a:avLst/>
          </a:prstGeom>
          <a:solidFill>
            <a:schemeClr val="bg1"/>
          </a:solidFill>
          <a:ln w="72390">
            <a:solidFill>
              <a:srgbClr val="8403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4E58F823-3B39-4BF0-BFAF-D864521A2F6C}"/>
              </a:ext>
            </a:extLst>
          </p:cNvPr>
          <p:cNvSpPr/>
          <p:nvPr/>
        </p:nvSpPr>
        <p:spPr>
          <a:xfrm>
            <a:off x="7259007" y="1985731"/>
            <a:ext cx="28534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rgbClr val="000000"/>
                </a:solidFill>
              </a:rPr>
              <a:t>Macbeth has a vision of a bloody dagger on his way to kill Duncan.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3C52F5F6-3FD0-49EB-86BD-9E8947688295}"/>
              </a:ext>
            </a:extLst>
          </p:cNvPr>
          <p:cNvSpPr/>
          <p:nvPr/>
        </p:nvSpPr>
        <p:spPr>
          <a:xfrm>
            <a:off x="8976342" y="139106"/>
            <a:ext cx="3128401" cy="553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rgbClr val="000000"/>
                </a:solidFill>
              </a:rPr>
              <a:t>Macbeth returns from killing Duncan and tells Lady Macbeth he heard a voice telling him he’ll ‘sleep no more’. 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8A4F04F8-CC80-4D77-B938-3C8104684034}"/>
              </a:ext>
            </a:extLst>
          </p:cNvPr>
          <p:cNvSpPr/>
          <p:nvPr/>
        </p:nvSpPr>
        <p:spPr>
          <a:xfrm>
            <a:off x="10636288" y="637613"/>
            <a:ext cx="169119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dirty="0">
                <a:solidFill>
                  <a:srgbClr val="000000"/>
                </a:solidFill>
              </a:rPr>
              <a:t>Realising Macbeth has brought the daggers with him, Lady Macbeth returns the daggers to frame the guards.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5C65F128-1022-4A44-A953-8FAB4082D756}"/>
              </a:ext>
            </a:extLst>
          </p:cNvPr>
          <p:cNvSpPr/>
          <p:nvPr/>
        </p:nvSpPr>
        <p:spPr>
          <a:xfrm>
            <a:off x="9037459" y="3887428"/>
            <a:ext cx="31879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rgbClr val="000000"/>
                </a:solidFill>
              </a:rPr>
              <a:t>Macduff discovers Duncan has been murdered. Macbeth and Lady Macbeth pretend to be innocent.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D588D861-E18B-4921-9F89-B4A5E2EBF285}"/>
              </a:ext>
            </a:extLst>
          </p:cNvPr>
          <p:cNvSpPr/>
          <p:nvPr/>
        </p:nvSpPr>
        <p:spPr>
          <a:xfrm>
            <a:off x="7610304" y="2509145"/>
            <a:ext cx="29665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rgbClr val="000000"/>
                </a:solidFill>
              </a:rPr>
              <a:t>Banquo begins to suspect that Macbeth killed Duncan. 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1E4E70BE-AD51-4B6D-8890-97E5627B8731}"/>
              </a:ext>
            </a:extLst>
          </p:cNvPr>
          <p:cNvSpPr/>
          <p:nvPr/>
        </p:nvSpPr>
        <p:spPr>
          <a:xfrm>
            <a:off x="6480744" y="4004323"/>
            <a:ext cx="230980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rgbClr val="000000"/>
                </a:solidFill>
              </a:rPr>
              <a:t>Lady Macbeth becomes concerned about the state of Macbeth’s mind.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0A9DF6F7-4219-4976-88D5-055DC8657A2A}"/>
              </a:ext>
            </a:extLst>
          </p:cNvPr>
          <p:cNvSpPr/>
          <p:nvPr/>
        </p:nvSpPr>
        <p:spPr>
          <a:xfrm>
            <a:off x="5527277" y="2443131"/>
            <a:ext cx="19392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rgbClr val="000000"/>
                </a:solidFill>
              </a:rPr>
              <a:t>Banquo is killed but Fleance manages to escape. 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D4D3139B-C1E5-40F5-8822-2B52FE81B530}"/>
              </a:ext>
            </a:extLst>
          </p:cNvPr>
          <p:cNvSpPr/>
          <p:nvPr/>
        </p:nvSpPr>
        <p:spPr>
          <a:xfrm>
            <a:off x="3418457" y="4020663"/>
            <a:ext cx="305693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rgbClr val="000000"/>
                </a:solidFill>
              </a:rPr>
              <a:t>The ghost of Banquo sits at Macbeth’s place at the banquet table. Macbeth is visibly shaken and Lady Macbeth tells the guests to leave.</a:t>
            </a: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D680AEAE-0E2B-4879-B605-A702F7C934E1}"/>
              </a:ext>
            </a:extLst>
          </p:cNvPr>
          <p:cNvSpPr/>
          <p:nvPr/>
        </p:nvSpPr>
        <p:spPr>
          <a:xfrm>
            <a:off x="103900" y="3516071"/>
            <a:ext cx="191839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rgbClr val="000000"/>
                </a:solidFill>
              </a:rPr>
              <a:t>Macbeth visits the witches and they show him three apparitions warning him to </a:t>
            </a:r>
            <a:r>
              <a:rPr lang="en-GB" sz="1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‘beware Macduff’ </a:t>
            </a:r>
            <a:r>
              <a:rPr lang="en-GB" sz="1000" dirty="0">
                <a:solidFill>
                  <a:srgbClr val="000000"/>
                </a:solidFill>
              </a:rPr>
              <a:t>and that </a:t>
            </a:r>
            <a:r>
              <a:rPr lang="en-GB" sz="1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‘none of woman born shall harm Macbeth’. </a:t>
            </a:r>
            <a:r>
              <a:rPr lang="en-GB" sz="1000" dirty="0">
                <a:solidFill>
                  <a:srgbClr val="000000"/>
                </a:solidFill>
              </a:rPr>
              <a:t>They tell Macbeth that he will not be defeated until </a:t>
            </a:r>
            <a:r>
              <a:rPr lang="en-GB" sz="1000" dirty="0">
                <a:solidFill>
                  <a:schemeClr val="accent1">
                    <a:lumMod val="75000"/>
                  </a:schemeClr>
                </a:solidFill>
              </a:rPr>
              <a:t>‘</a:t>
            </a:r>
            <a:r>
              <a:rPr lang="en-US" sz="1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Great Birnam wood to high Dunsinane hill Shall come against him’ </a:t>
            </a:r>
            <a:r>
              <a:rPr lang="en-GB" sz="1000" dirty="0">
                <a:solidFill>
                  <a:srgbClr val="7030A0"/>
                </a:solidFill>
                <a:latin typeface="+mj-lt"/>
              </a:rPr>
              <a:t>.</a:t>
            </a: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BDD8D782-CB22-48AB-A51F-DA3AA4259246}"/>
              </a:ext>
            </a:extLst>
          </p:cNvPr>
          <p:cNvSpPr/>
          <p:nvPr/>
        </p:nvSpPr>
        <p:spPr>
          <a:xfrm>
            <a:off x="72753" y="5602096"/>
            <a:ext cx="2675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rgbClr val="000000"/>
                </a:solidFill>
              </a:rPr>
              <a:t>Macbeth demands to know more and the witches show him an apparition of eight kings following Banquo’s ghost.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8D3B7ECA-F43F-41D6-B1E9-31331098EC95}"/>
              </a:ext>
            </a:extLst>
          </p:cNvPr>
          <p:cNvSpPr/>
          <p:nvPr/>
        </p:nvSpPr>
        <p:spPr>
          <a:xfrm>
            <a:off x="2125049" y="6273654"/>
            <a:ext cx="193702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rgbClr val="000000"/>
                </a:solidFill>
              </a:rPr>
              <a:t>Lady Macduff and her children are murdered on Macbeth’s orders.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C3BEAF58-5266-421D-8F5C-95971E4A912D}"/>
              </a:ext>
            </a:extLst>
          </p:cNvPr>
          <p:cNvSpPr/>
          <p:nvPr/>
        </p:nvSpPr>
        <p:spPr>
          <a:xfrm>
            <a:off x="4707953" y="6194948"/>
            <a:ext cx="21839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rgbClr val="000000"/>
                </a:solidFill>
              </a:rPr>
              <a:t>Lady Macbeth begins to sleepwalk re-enacting the murder of Duncan. 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BA7B0628-0765-48C9-A0A3-05D318DB44B8}"/>
              </a:ext>
            </a:extLst>
          </p:cNvPr>
          <p:cNvSpPr/>
          <p:nvPr/>
        </p:nvSpPr>
        <p:spPr>
          <a:xfrm>
            <a:off x="5721822" y="4574307"/>
            <a:ext cx="30424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rgbClr val="000000"/>
                </a:solidFill>
              </a:rPr>
              <a:t>Macbeth is over-confident about the forthcoming battle because of the witches’ prophecies. 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E5C880F6-1392-49E6-9255-B0DE48B32D3C}"/>
              </a:ext>
            </a:extLst>
          </p:cNvPr>
          <p:cNvSpPr/>
          <p:nvPr/>
        </p:nvSpPr>
        <p:spPr>
          <a:xfrm>
            <a:off x="6718605" y="6379828"/>
            <a:ext cx="35443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rgbClr val="000000"/>
                </a:solidFill>
              </a:rPr>
              <a:t>Macbeth is told that his wife is dead and a messenger arrives telling Macbeth that he has saw the wood move.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20616D9A-C5AF-48FC-A86B-B35FAA2A6DD1}"/>
              </a:ext>
            </a:extLst>
          </p:cNvPr>
          <p:cNvSpPr/>
          <p:nvPr/>
        </p:nvSpPr>
        <p:spPr>
          <a:xfrm>
            <a:off x="8832204" y="4524171"/>
            <a:ext cx="34166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rgbClr val="000000"/>
                </a:solidFill>
              </a:rPr>
              <a:t>Macduff confronts Macbeth on the battlefield and reveals he was born via c-section. Macduff kills Macbeth.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DCE7D7EF-C2A1-486A-840D-B946A308ECB8}"/>
              </a:ext>
            </a:extLst>
          </p:cNvPr>
          <p:cNvSpPr/>
          <p:nvPr/>
        </p:nvSpPr>
        <p:spPr>
          <a:xfrm flipH="1">
            <a:off x="10298612" y="6215625"/>
            <a:ext cx="16400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rgbClr val="000000"/>
                </a:solidFill>
              </a:rPr>
              <a:t>Malcolm is hailed as the new King of Scotland</a:t>
            </a:r>
          </a:p>
        </p:txBody>
      </p:sp>
      <p:sp>
        <p:nvSpPr>
          <p:cNvPr id="133" name="Text Placeholder 10">
            <a:extLst>
              <a:ext uri="{FF2B5EF4-FFF2-40B4-BE49-F238E27FC236}">
                <a16:creationId xmlns:a16="http://schemas.microsoft.com/office/drawing/2014/main" id="{7D9A26AB-A4B1-4167-86BF-4D8C9A6F4DCE}"/>
              </a:ext>
            </a:extLst>
          </p:cNvPr>
          <p:cNvSpPr txBox="1">
            <a:spLocks/>
          </p:cNvSpPr>
          <p:nvPr/>
        </p:nvSpPr>
        <p:spPr>
          <a:xfrm>
            <a:off x="6859160" y="1885835"/>
            <a:ext cx="3524587" cy="2461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b="0" i="0" kern="1200">
                <a:solidFill>
                  <a:srgbClr val="81BF3B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solidFill>
                  <a:srgbClr val="FFC000"/>
                </a:solidFill>
              </a:rPr>
              <a:t>‘</a:t>
            </a:r>
            <a:r>
              <a:rPr lang="en-US" sz="1050" dirty="0">
                <a:solidFill>
                  <a:schemeClr val="accent6">
                    <a:lumMod val="75000"/>
                  </a:schemeClr>
                </a:solidFill>
              </a:rPr>
              <a:t>A dagger of the mind, a false creation</a:t>
            </a:r>
            <a:endParaRPr lang="en-GB" sz="105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4" name="Text Placeholder 13">
            <a:extLst>
              <a:ext uri="{FF2B5EF4-FFF2-40B4-BE49-F238E27FC236}">
                <a16:creationId xmlns:a16="http://schemas.microsoft.com/office/drawing/2014/main" id="{B74FEA65-2570-4AEF-97FB-7FAF13373F7D}"/>
              </a:ext>
            </a:extLst>
          </p:cNvPr>
          <p:cNvSpPr txBox="1">
            <a:spLocks/>
          </p:cNvSpPr>
          <p:nvPr/>
        </p:nvSpPr>
        <p:spPr>
          <a:xfrm>
            <a:off x="9093591" y="45314"/>
            <a:ext cx="2760531" cy="2230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b="0" i="0" kern="1200">
                <a:solidFill>
                  <a:srgbClr val="2CA05B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50" dirty="0">
                <a:solidFill>
                  <a:srgbClr val="758232"/>
                </a:solidFill>
              </a:rPr>
              <a:t>‘</a:t>
            </a:r>
            <a:r>
              <a:rPr lang="en-GB" sz="1050" dirty="0">
                <a:solidFill>
                  <a:schemeClr val="tx1"/>
                </a:solidFill>
              </a:rPr>
              <a:t>Sleep no more! Macbeth doth murder sleep’</a:t>
            </a:r>
          </a:p>
        </p:txBody>
      </p:sp>
      <p:sp>
        <p:nvSpPr>
          <p:cNvPr id="135" name="Text Placeholder 10">
            <a:extLst>
              <a:ext uri="{FF2B5EF4-FFF2-40B4-BE49-F238E27FC236}">
                <a16:creationId xmlns:a16="http://schemas.microsoft.com/office/drawing/2014/main" id="{67399DD2-2F84-46A1-ABB7-639449C57555}"/>
              </a:ext>
            </a:extLst>
          </p:cNvPr>
          <p:cNvSpPr txBox="1">
            <a:spLocks/>
          </p:cNvSpPr>
          <p:nvPr/>
        </p:nvSpPr>
        <p:spPr>
          <a:xfrm>
            <a:off x="10435533" y="573984"/>
            <a:ext cx="1756467" cy="23179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b="0" i="0" kern="1200">
                <a:solidFill>
                  <a:srgbClr val="81BF3B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solidFill>
                  <a:schemeClr val="tx1"/>
                </a:solidFill>
              </a:rPr>
              <a:t>‘’my hands are of your </a:t>
            </a:r>
            <a:r>
              <a:rPr lang="en-US" sz="1050" dirty="0" err="1">
                <a:solidFill>
                  <a:schemeClr val="tx1"/>
                </a:solidFill>
              </a:rPr>
              <a:t>colour</a:t>
            </a:r>
            <a:r>
              <a:rPr lang="en-US" sz="1050" dirty="0">
                <a:solidFill>
                  <a:schemeClr val="tx1"/>
                </a:solidFill>
              </a:rPr>
              <a:t>’</a:t>
            </a:r>
            <a:endParaRPr lang="en-GB" sz="600" dirty="0">
              <a:solidFill>
                <a:schemeClr val="tx1"/>
              </a:solidFill>
            </a:endParaRPr>
          </a:p>
        </p:txBody>
      </p:sp>
      <p:sp>
        <p:nvSpPr>
          <p:cNvPr id="136" name="Text Placeholder 10">
            <a:extLst>
              <a:ext uri="{FF2B5EF4-FFF2-40B4-BE49-F238E27FC236}">
                <a16:creationId xmlns:a16="http://schemas.microsoft.com/office/drawing/2014/main" id="{B1067898-9054-41B7-B19B-8EDB8D1C0026}"/>
              </a:ext>
            </a:extLst>
          </p:cNvPr>
          <p:cNvSpPr txBox="1">
            <a:spLocks/>
          </p:cNvSpPr>
          <p:nvPr/>
        </p:nvSpPr>
        <p:spPr>
          <a:xfrm>
            <a:off x="9778754" y="3817562"/>
            <a:ext cx="1847341" cy="1417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b="0" i="0" kern="1200">
                <a:solidFill>
                  <a:srgbClr val="81BF3B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>
                <a:solidFill>
                  <a:schemeClr val="bg2"/>
                </a:solidFill>
              </a:rPr>
              <a:t>‘Most sacrilegious murder’</a:t>
            </a:r>
            <a:endParaRPr lang="en-GB" sz="100" dirty="0">
              <a:solidFill>
                <a:schemeClr val="bg2"/>
              </a:solidFill>
            </a:endParaRPr>
          </a:p>
        </p:txBody>
      </p:sp>
      <p:sp>
        <p:nvSpPr>
          <p:cNvPr id="137" name="Text Placeholder 10">
            <a:extLst>
              <a:ext uri="{FF2B5EF4-FFF2-40B4-BE49-F238E27FC236}">
                <a16:creationId xmlns:a16="http://schemas.microsoft.com/office/drawing/2014/main" id="{7AB9A1D5-4E88-4540-A5C6-F7B69F2B9892}"/>
              </a:ext>
            </a:extLst>
          </p:cNvPr>
          <p:cNvSpPr txBox="1">
            <a:spLocks/>
          </p:cNvSpPr>
          <p:nvPr/>
        </p:nvSpPr>
        <p:spPr>
          <a:xfrm>
            <a:off x="7514476" y="2420377"/>
            <a:ext cx="2761741" cy="27443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b="0" i="0" kern="1200">
                <a:solidFill>
                  <a:srgbClr val="81BF3B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0070C0"/>
                </a:solidFill>
              </a:rPr>
              <a:t>‘I fear thou </a:t>
            </a:r>
            <a:r>
              <a:rPr lang="en-US" sz="1000" dirty="0" err="1">
                <a:solidFill>
                  <a:srgbClr val="0070C0"/>
                </a:solidFill>
              </a:rPr>
              <a:t>play'dst</a:t>
            </a:r>
            <a:r>
              <a:rPr lang="en-US" sz="1000" dirty="0">
                <a:solidFill>
                  <a:srgbClr val="0070C0"/>
                </a:solidFill>
              </a:rPr>
              <a:t> most foully </a:t>
            </a:r>
            <a:r>
              <a:rPr lang="en-US" sz="1000" dirty="0" err="1">
                <a:solidFill>
                  <a:srgbClr val="0070C0"/>
                </a:solidFill>
              </a:rPr>
              <a:t>for't</a:t>
            </a:r>
            <a:r>
              <a:rPr lang="en-US" sz="1000" dirty="0">
                <a:solidFill>
                  <a:srgbClr val="0070C0"/>
                </a:solidFill>
              </a:rPr>
              <a:t>’</a:t>
            </a:r>
            <a:endParaRPr lang="en-GB" sz="100" dirty="0">
              <a:solidFill>
                <a:srgbClr val="0070C0"/>
              </a:solidFill>
            </a:endParaRPr>
          </a:p>
        </p:txBody>
      </p:sp>
      <p:sp>
        <p:nvSpPr>
          <p:cNvPr id="138" name="Text Placeholder 10">
            <a:extLst>
              <a:ext uri="{FF2B5EF4-FFF2-40B4-BE49-F238E27FC236}">
                <a16:creationId xmlns:a16="http://schemas.microsoft.com/office/drawing/2014/main" id="{A81474F6-1CB8-4427-9A2C-6E190E8E5D4E}"/>
              </a:ext>
            </a:extLst>
          </p:cNvPr>
          <p:cNvSpPr txBox="1">
            <a:spLocks/>
          </p:cNvSpPr>
          <p:nvPr/>
        </p:nvSpPr>
        <p:spPr>
          <a:xfrm>
            <a:off x="4938788" y="2357807"/>
            <a:ext cx="2761741" cy="19607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b="0" i="0" kern="1200">
                <a:solidFill>
                  <a:srgbClr val="81BF3B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solidFill>
                  <a:srgbClr val="6F0066"/>
                </a:solidFill>
              </a:rPr>
              <a:t>‘Fly, good Fleance’</a:t>
            </a:r>
            <a:endParaRPr lang="en-GB" sz="1050" dirty="0">
              <a:solidFill>
                <a:srgbClr val="6F0066"/>
              </a:solidFill>
            </a:endParaRPr>
          </a:p>
        </p:txBody>
      </p:sp>
      <p:sp>
        <p:nvSpPr>
          <p:cNvPr id="140" name="Text Placeholder 10">
            <a:extLst>
              <a:ext uri="{FF2B5EF4-FFF2-40B4-BE49-F238E27FC236}">
                <a16:creationId xmlns:a16="http://schemas.microsoft.com/office/drawing/2014/main" id="{1DAEEFFC-F5A6-4D2C-B7F6-4DFC5062D35E}"/>
              </a:ext>
            </a:extLst>
          </p:cNvPr>
          <p:cNvSpPr txBox="1">
            <a:spLocks/>
          </p:cNvSpPr>
          <p:nvPr/>
        </p:nvSpPr>
        <p:spPr>
          <a:xfrm>
            <a:off x="5623846" y="4449689"/>
            <a:ext cx="3066609" cy="1834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b="0" i="0" kern="1200">
                <a:solidFill>
                  <a:srgbClr val="81BF3B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solidFill>
                  <a:srgbClr val="9F0643"/>
                </a:solidFill>
              </a:rPr>
              <a:t>‘Fear not, Macbeth’</a:t>
            </a:r>
            <a:endParaRPr lang="en-GB" sz="600" dirty="0">
              <a:solidFill>
                <a:srgbClr val="9F0643"/>
              </a:solidFill>
            </a:endParaRPr>
          </a:p>
        </p:txBody>
      </p:sp>
      <p:sp>
        <p:nvSpPr>
          <p:cNvPr id="142" name="Text Placeholder 10">
            <a:extLst>
              <a:ext uri="{FF2B5EF4-FFF2-40B4-BE49-F238E27FC236}">
                <a16:creationId xmlns:a16="http://schemas.microsoft.com/office/drawing/2014/main" id="{5E47CF5D-F1BB-4A42-8EEE-2F442D71F809}"/>
              </a:ext>
            </a:extLst>
          </p:cNvPr>
          <p:cNvSpPr txBox="1">
            <a:spLocks/>
          </p:cNvSpPr>
          <p:nvPr/>
        </p:nvSpPr>
        <p:spPr>
          <a:xfrm>
            <a:off x="5744590" y="54357"/>
            <a:ext cx="2761741" cy="27443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b="0" i="0" kern="1200">
                <a:solidFill>
                  <a:srgbClr val="81BF3B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rgbClr val="92D050"/>
                </a:solidFill>
              </a:rPr>
              <a:t>‘</a:t>
            </a:r>
            <a:r>
              <a:rPr lang="en-US" sz="1050" dirty="0">
                <a:solidFill>
                  <a:srgbClr val="92D050"/>
                </a:solidFill>
              </a:rPr>
              <a:t>When you durst do it, then you were a man</a:t>
            </a:r>
            <a:r>
              <a:rPr lang="en-US" sz="1050" dirty="0">
                <a:solidFill>
                  <a:srgbClr val="000000"/>
                </a:solidFill>
              </a:rPr>
              <a:t>’</a:t>
            </a:r>
            <a:endParaRPr lang="en-GB" sz="1050" dirty="0"/>
          </a:p>
          <a:p>
            <a:endParaRPr lang="en-GB" sz="900" dirty="0"/>
          </a:p>
        </p:txBody>
      </p:sp>
      <p:sp>
        <p:nvSpPr>
          <p:cNvPr id="143" name="Text Placeholder 10">
            <a:extLst>
              <a:ext uri="{FF2B5EF4-FFF2-40B4-BE49-F238E27FC236}">
                <a16:creationId xmlns:a16="http://schemas.microsoft.com/office/drawing/2014/main" id="{5E9F21B4-A63E-45CB-9F4D-1340430694AB}"/>
              </a:ext>
            </a:extLst>
          </p:cNvPr>
          <p:cNvSpPr txBox="1">
            <a:spLocks/>
          </p:cNvSpPr>
          <p:nvPr/>
        </p:nvSpPr>
        <p:spPr>
          <a:xfrm>
            <a:off x="6097159" y="3913988"/>
            <a:ext cx="2761741" cy="19607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b="0" i="0" kern="1200">
                <a:solidFill>
                  <a:srgbClr val="81BF3B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solidFill>
                  <a:srgbClr val="7030A0"/>
                </a:solidFill>
              </a:rPr>
              <a:t>‘O, full of scorpions is my mind’</a:t>
            </a:r>
            <a:endParaRPr lang="en-GB" sz="1050" dirty="0">
              <a:solidFill>
                <a:srgbClr val="7030A0"/>
              </a:solidFill>
            </a:endParaRPr>
          </a:p>
        </p:txBody>
      </p:sp>
      <p:sp>
        <p:nvSpPr>
          <p:cNvPr id="144" name="Text Placeholder 10">
            <a:extLst>
              <a:ext uri="{FF2B5EF4-FFF2-40B4-BE49-F238E27FC236}">
                <a16:creationId xmlns:a16="http://schemas.microsoft.com/office/drawing/2014/main" id="{681F3984-7ADE-46A3-BEA6-7D91CC48C75A}"/>
              </a:ext>
            </a:extLst>
          </p:cNvPr>
          <p:cNvSpPr txBox="1">
            <a:spLocks/>
          </p:cNvSpPr>
          <p:nvPr/>
        </p:nvSpPr>
        <p:spPr>
          <a:xfrm>
            <a:off x="3472937" y="3928178"/>
            <a:ext cx="2761741" cy="19607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b="0" i="0" kern="1200">
                <a:solidFill>
                  <a:srgbClr val="81BF3B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solidFill>
                  <a:srgbClr val="6F0066"/>
                </a:solidFill>
              </a:rPr>
              <a:t>‘Blood will have blood</a:t>
            </a:r>
            <a:r>
              <a:rPr lang="en-US" sz="1050" dirty="0"/>
              <a:t>’</a:t>
            </a:r>
            <a:endParaRPr lang="en-GB" sz="1050" dirty="0"/>
          </a:p>
        </p:txBody>
      </p:sp>
      <p:sp>
        <p:nvSpPr>
          <p:cNvPr id="146" name="Text Placeholder 10">
            <a:extLst>
              <a:ext uri="{FF2B5EF4-FFF2-40B4-BE49-F238E27FC236}">
                <a16:creationId xmlns:a16="http://schemas.microsoft.com/office/drawing/2014/main" id="{6EB9D08D-A0F3-400E-9D03-40A1F076F839}"/>
              </a:ext>
            </a:extLst>
          </p:cNvPr>
          <p:cNvSpPr txBox="1">
            <a:spLocks/>
          </p:cNvSpPr>
          <p:nvPr/>
        </p:nvSpPr>
        <p:spPr>
          <a:xfrm>
            <a:off x="29936" y="5364749"/>
            <a:ext cx="2761741" cy="19607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b="0" i="0" kern="1200">
                <a:solidFill>
                  <a:srgbClr val="81BF3B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i="1" dirty="0">
                <a:solidFill>
                  <a:schemeClr val="accent1">
                    <a:lumMod val="75000"/>
                  </a:schemeClr>
                </a:solidFill>
              </a:rPr>
              <a:t>‘A show of Eight Kings, the last with a glass in his hand; GHOST OF BANQUO following’</a:t>
            </a:r>
            <a:r>
              <a:rPr lang="en-US" sz="1050" dirty="0">
                <a:solidFill>
                  <a:schemeClr val="accent1">
                    <a:lumMod val="75000"/>
                  </a:schemeClr>
                </a:solidFill>
              </a:rPr>
              <a:t>’</a:t>
            </a:r>
            <a:endParaRPr lang="en-GB" sz="105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7" name="Text Placeholder 10">
            <a:extLst>
              <a:ext uri="{FF2B5EF4-FFF2-40B4-BE49-F238E27FC236}">
                <a16:creationId xmlns:a16="http://schemas.microsoft.com/office/drawing/2014/main" id="{D227BCBC-4CBD-4DEB-A832-93383F353C19}"/>
              </a:ext>
            </a:extLst>
          </p:cNvPr>
          <p:cNvSpPr txBox="1">
            <a:spLocks/>
          </p:cNvSpPr>
          <p:nvPr/>
        </p:nvSpPr>
        <p:spPr>
          <a:xfrm>
            <a:off x="1712451" y="6145704"/>
            <a:ext cx="2761741" cy="19607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b="0" i="0" kern="1200">
                <a:solidFill>
                  <a:srgbClr val="81BF3B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solidFill>
                  <a:srgbClr val="6F0066"/>
                </a:solidFill>
              </a:rPr>
              <a:t>‘He has </a:t>
            </a:r>
            <a:r>
              <a:rPr lang="en-US" sz="1050" dirty="0" err="1">
                <a:solidFill>
                  <a:srgbClr val="6F0066"/>
                </a:solidFill>
              </a:rPr>
              <a:t>kill'd</a:t>
            </a:r>
            <a:r>
              <a:rPr lang="en-US" sz="1050" dirty="0">
                <a:solidFill>
                  <a:srgbClr val="6F0066"/>
                </a:solidFill>
              </a:rPr>
              <a:t> me, mother’</a:t>
            </a:r>
            <a:endParaRPr lang="en-GB" sz="1050" dirty="0">
              <a:solidFill>
                <a:srgbClr val="6F0066"/>
              </a:solidFill>
            </a:endParaRPr>
          </a:p>
        </p:txBody>
      </p:sp>
      <p:sp>
        <p:nvSpPr>
          <p:cNvPr id="148" name="Text Placeholder 10">
            <a:extLst>
              <a:ext uri="{FF2B5EF4-FFF2-40B4-BE49-F238E27FC236}">
                <a16:creationId xmlns:a16="http://schemas.microsoft.com/office/drawing/2014/main" id="{23254BF8-E375-48AD-82A0-F9ABAF9303AC}"/>
              </a:ext>
            </a:extLst>
          </p:cNvPr>
          <p:cNvSpPr txBox="1">
            <a:spLocks/>
          </p:cNvSpPr>
          <p:nvPr/>
        </p:nvSpPr>
        <p:spPr>
          <a:xfrm>
            <a:off x="4312174" y="6080906"/>
            <a:ext cx="2761741" cy="19607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b="0" i="0" kern="1200">
                <a:solidFill>
                  <a:srgbClr val="81BF3B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solidFill>
                  <a:srgbClr val="6F0066"/>
                </a:solidFill>
              </a:rPr>
              <a:t>‘Out, damned spot!’</a:t>
            </a:r>
            <a:endParaRPr lang="en-GB" sz="1050" dirty="0">
              <a:solidFill>
                <a:srgbClr val="6F0066"/>
              </a:solidFill>
            </a:endParaRPr>
          </a:p>
        </p:txBody>
      </p:sp>
      <p:sp>
        <p:nvSpPr>
          <p:cNvPr id="149" name="Text Placeholder 10">
            <a:extLst>
              <a:ext uri="{FF2B5EF4-FFF2-40B4-BE49-F238E27FC236}">
                <a16:creationId xmlns:a16="http://schemas.microsoft.com/office/drawing/2014/main" id="{AB210BA4-16C8-47A5-910E-6A10DD923642}"/>
              </a:ext>
            </a:extLst>
          </p:cNvPr>
          <p:cNvSpPr txBox="1">
            <a:spLocks/>
          </p:cNvSpPr>
          <p:nvPr/>
        </p:nvSpPr>
        <p:spPr>
          <a:xfrm>
            <a:off x="6764646" y="6117590"/>
            <a:ext cx="2761741" cy="19607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b="0" i="0" kern="1200">
                <a:solidFill>
                  <a:srgbClr val="81BF3B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solidFill>
                  <a:srgbClr val="9E0643"/>
                </a:solidFill>
              </a:rPr>
              <a:t>‘I </a:t>
            </a:r>
            <a:r>
              <a:rPr lang="en-US" sz="1050" dirty="0" err="1">
                <a:solidFill>
                  <a:srgbClr val="9E0643"/>
                </a:solidFill>
              </a:rPr>
              <a:t>look'd</a:t>
            </a:r>
            <a:r>
              <a:rPr lang="en-US" sz="1050" dirty="0">
                <a:solidFill>
                  <a:srgbClr val="9E0643"/>
                </a:solidFill>
              </a:rPr>
              <a:t> toward Birnam, and anon, methought,</a:t>
            </a:r>
            <a:br>
              <a:rPr lang="en-US" sz="1050" dirty="0">
                <a:solidFill>
                  <a:srgbClr val="9E0643"/>
                </a:solidFill>
              </a:rPr>
            </a:br>
            <a:r>
              <a:rPr lang="en-US" sz="1050" dirty="0">
                <a:solidFill>
                  <a:srgbClr val="9E0643"/>
                </a:solidFill>
              </a:rPr>
              <a:t>The wood began to move.’</a:t>
            </a:r>
            <a:endParaRPr lang="en-GB" sz="1050" dirty="0">
              <a:solidFill>
                <a:srgbClr val="9E0643"/>
              </a:solidFill>
            </a:endParaRPr>
          </a:p>
        </p:txBody>
      </p:sp>
      <p:sp>
        <p:nvSpPr>
          <p:cNvPr id="150" name="Text Placeholder 10">
            <a:extLst>
              <a:ext uri="{FF2B5EF4-FFF2-40B4-BE49-F238E27FC236}">
                <a16:creationId xmlns:a16="http://schemas.microsoft.com/office/drawing/2014/main" id="{1D833E8D-B7F1-486E-A713-0ED1D1A711B4}"/>
              </a:ext>
            </a:extLst>
          </p:cNvPr>
          <p:cNvSpPr txBox="1">
            <a:spLocks/>
          </p:cNvSpPr>
          <p:nvPr/>
        </p:nvSpPr>
        <p:spPr>
          <a:xfrm>
            <a:off x="8944750" y="4409493"/>
            <a:ext cx="3247250" cy="25126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b="0" i="0" kern="1200">
                <a:solidFill>
                  <a:srgbClr val="81BF3B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solidFill>
                  <a:srgbClr val="FF9933"/>
                </a:solidFill>
              </a:rPr>
              <a:t>‘Macduff was from his mother's womb untimely </a:t>
            </a:r>
            <a:r>
              <a:rPr lang="en-US" sz="1050" dirty="0" err="1">
                <a:solidFill>
                  <a:srgbClr val="FF9933"/>
                </a:solidFill>
              </a:rPr>
              <a:t>ripp'd</a:t>
            </a:r>
            <a:r>
              <a:rPr lang="en-US" sz="1050" dirty="0">
                <a:solidFill>
                  <a:srgbClr val="FF9933"/>
                </a:solidFill>
              </a:rPr>
              <a:t>.’</a:t>
            </a:r>
            <a:endParaRPr lang="en-GB" sz="1050" dirty="0">
              <a:solidFill>
                <a:srgbClr val="FF9933"/>
              </a:solidFill>
            </a:endParaRPr>
          </a:p>
        </p:txBody>
      </p:sp>
      <p:sp>
        <p:nvSpPr>
          <p:cNvPr id="151" name="Text Placeholder 10">
            <a:extLst>
              <a:ext uri="{FF2B5EF4-FFF2-40B4-BE49-F238E27FC236}">
                <a16:creationId xmlns:a16="http://schemas.microsoft.com/office/drawing/2014/main" id="{F52AC5E3-FDE4-4097-9C53-530B5640DE70}"/>
              </a:ext>
            </a:extLst>
          </p:cNvPr>
          <p:cNvSpPr txBox="1">
            <a:spLocks/>
          </p:cNvSpPr>
          <p:nvPr/>
        </p:nvSpPr>
        <p:spPr>
          <a:xfrm>
            <a:off x="10066951" y="6138047"/>
            <a:ext cx="1884765" cy="2008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b="0" i="0" kern="1200">
                <a:solidFill>
                  <a:srgbClr val="81BF3B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solidFill>
                  <a:srgbClr val="FFC000"/>
                </a:solidFill>
              </a:rPr>
              <a:t>‘’Hail, King of Scotland!’ </a:t>
            </a:r>
            <a:endParaRPr lang="en-GB" sz="1050" dirty="0">
              <a:solidFill>
                <a:srgbClr val="FFC000"/>
              </a:solidFill>
            </a:endParaRPr>
          </a:p>
        </p:txBody>
      </p:sp>
      <p:pic>
        <p:nvPicPr>
          <p:cNvPr id="152" name="Picture 151">
            <a:extLst>
              <a:ext uri="{FF2B5EF4-FFF2-40B4-BE49-F238E27FC236}">
                <a16:creationId xmlns:a16="http://schemas.microsoft.com/office/drawing/2014/main" id="{A8F50391-0DA2-423E-A834-19AE08D39D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75000"/>
          </a:blip>
          <a:srcRect l="27158" t="5932" r="16815"/>
          <a:stretch/>
        </p:blipFill>
        <p:spPr>
          <a:xfrm>
            <a:off x="9017883" y="5069980"/>
            <a:ext cx="482291" cy="809750"/>
          </a:xfrm>
          <a:prstGeom prst="rect">
            <a:avLst/>
          </a:prstGeom>
        </p:spPr>
      </p:pic>
      <p:sp>
        <p:nvSpPr>
          <p:cNvPr id="153" name="Multiply 46">
            <a:extLst>
              <a:ext uri="{FF2B5EF4-FFF2-40B4-BE49-F238E27FC236}">
                <a16:creationId xmlns:a16="http://schemas.microsoft.com/office/drawing/2014/main" id="{4A1FC9BB-43D1-44F7-B8AC-3282DF60B1E1}"/>
              </a:ext>
            </a:extLst>
          </p:cNvPr>
          <p:cNvSpPr/>
          <p:nvPr/>
        </p:nvSpPr>
        <p:spPr>
          <a:xfrm>
            <a:off x="8668823" y="4744275"/>
            <a:ext cx="1183233" cy="1434384"/>
          </a:xfrm>
          <a:prstGeom prst="mathMultiply">
            <a:avLst>
              <a:gd name="adj1" fmla="val 5017"/>
            </a:avLst>
          </a:prstGeom>
          <a:solidFill>
            <a:schemeClr val="bg1"/>
          </a:solidFill>
          <a:ln w="7239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56" name="Picture 155" descr="A close up of a logo&#10;&#10;Description automatically generated">
            <a:extLst>
              <a:ext uri="{FF2B5EF4-FFF2-40B4-BE49-F238E27FC236}">
                <a16:creationId xmlns:a16="http://schemas.microsoft.com/office/drawing/2014/main" id="{6AD741C5-4F86-4197-B1B9-E2B8BA8DC9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9284"/>
          <a:stretch/>
        </p:blipFill>
        <p:spPr>
          <a:xfrm>
            <a:off x="1345520" y="890645"/>
            <a:ext cx="520149" cy="448212"/>
          </a:xfrm>
          <a:prstGeom prst="rect">
            <a:avLst/>
          </a:prstGeom>
        </p:spPr>
      </p:pic>
      <p:pic>
        <p:nvPicPr>
          <p:cNvPr id="157" name="Picture 156" descr="A close up of a logo&#10;&#10;Description automatically generated">
            <a:extLst>
              <a:ext uri="{FF2B5EF4-FFF2-40B4-BE49-F238E27FC236}">
                <a16:creationId xmlns:a16="http://schemas.microsoft.com/office/drawing/2014/main" id="{E6782DF1-5760-49FD-AD6F-E243BA5B02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9284"/>
          <a:stretch/>
        </p:blipFill>
        <p:spPr>
          <a:xfrm>
            <a:off x="1598624" y="1244939"/>
            <a:ext cx="520149" cy="448212"/>
          </a:xfrm>
          <a:prstGeom prst="rect">
            <a:avLst/>
          </a:prstGeom>
        </p:spPr>
      </p:pic>
      <p:pic>
        <p:nvPicPr>
          <p:cNvPr id="158" name="Picture 157" descr="A close up of a logo&#10;&#10;Description automatically generated">
            <a:extLst>
              <a:ext uri="{FF2B5EF4-FFF2-40B4-BE49-F238E27FC236}">
                <a16:creationId xmlns:a16="http://schemas.microsoft.com/office/drawing/2014/main" id="{550073B5-393C-456C-BFC4-F1A7927ECC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9284"/>
          <a:stretch/>
        </p:blipFill>
        <p:spPr>
          <a:xfrm>
            <a:off x="1497920" y="1043045"/>
            <a:ext cx="520149" cy="448212"/>
          </a:xfrm>
          <a:prstGeom prst="rect">
            <a:avLst/>
          </a:prstGeom>
        </p:spPr>
      </p:pic>
      <p:pic>
        <p:nvPicPr>
          <p:cNvPr id="160" name="Picture 159" descr="A close up of a logo&#10;&#10;Description automatically generated">
            <a:extLst>
              <a:ext uri="{FF2B5EF4-FFF2-40B4-BE49-F238E27FC236}">
                <a16:creationId xmlns:a16="http://schemas.microsoft.com/office/drawing/2014/main" id="{AAE98F01-5F4D-43F6-89A6-EE73EC99E6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582" t="6293" r="32757" b="18915"/>
          <a:stretch/>
        </p:blipFill>
        <p:spPr>
          <a:xfrm rot="3514365">
            <a:off x="10942869" y="1490849"/>
            <a:ext cx="482654" cy="860191"/>
          </a:xfrm>
          <a:prstGeom prst="rect">
            <a:avLst/>
          </a:prstGeom>
        </p:spPr>
      </p:pic>
      <p:pic>
        <p:nvPicPr>
          <p:cNvPr id="161" name="Picture 160" descr="A close up of a logo&#10;&#10;Description automatically generated">
            <a:extLst>
              <a:ext uri="{FF2B5EF4-FFF2-40B4-BE49-F238E27FC236}">
                <a16:creationId xmlns:a16="http://schemas.microsoft.com/office/drawing/2014/main" id="{1338729C-1F33-4518-A10F-B7D331056F5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582" t="6293" r="32757" b="18915"/>
          <a:stretch/>
        </p:blipFill>
        <p:spPr>
          <a:xfrm>
            <a:off x="8621453" y="850619"/>
            <a:ext cx="482654" cy="860191"/>
          </a:xfrm>
          <a:prstGeom prst="rect">
            <a:avLst/>
          </a:prstGeom>
        </p:spPr>
      </p:pic>
      <p:pic>
        <p:nvPicPr>
          <p:cNvPr id="163" name="Picture 162" descr="A close up of a logo&#10;&#10;Description automatically generated">
            <a:extLst>
              <a:ext uri="{FF2B5EF4-FFF2-40B4-BE49-F238E27FC236}">
                <a16:creationId xmlns:a16="http://schemas.microsoft.com/office/drawing/2014/main" id="{3B95FF65-BE2B-4CFA-B713-6AA12DE80B2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896" t="3683" r="20704" b="18312"/>
          <a:stretch/>
        </p:blipFill>
        <p:spPr>
          <a:xfrm flipH="1">
            <a:off x="11362343" y="1848233"/>
            <a:ext cx="240619" cy="321388"/>
          </a:xfrm>
          <a:prstGeom prst="rect">
            <a:avLst/>
          </a:prstGeom>
        </p:spPr>
      </p:pic>
      <p:pic>
        <p:nvPicPr>
          <p:cNvPr id="165" name="Picture 164" descr="A close up of a logo&#10;&#10;Description automatically generated">
            <a:extLst>
              <a:ext uri="{FF2B5EF4-FFF2-40B4-BE49-F238E27FC236}">
                <a16:creationId xmlns:a16="http://schemas.microsoft.com/office/drawing/2014/main" id="{FDB31055-389F-4C7E-9FD2-043376DD606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6666" t="6803" r="16442" b="22225"/>
          <a:stretch/>
        </p:blipFill>
        <p:spPr>
          <a:xfrm>
            <a:off x="6033336" y="875431"/>
            <a:ext cx="435744" cy="452949"/>
          </a:xfrm>
          <a:prstGeom prst="rect">
            <a:avLst/>
          </a:prstGeom>
        </p:spPr>
      </p:pic>
      <p:pic>
        <p:nvPicPr>
          <p:cNvPr id="167" name="Picture 166" descr="A close up of a logo&#10;&#10;Description automatically generated">
            <a:extLst>
              <a:ext uri="{FF2B5EF4-FFF2-40B4-BE49-F238E27FC236}">
                <a16:creationId xmlns:a16="http://schemas.microsoft.com/office/drawing/2014/main" id="{11AF73ED-1518-422B-93D3-BD008B1C800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0994" t="16693" r="21060" b="32270"/>
          <a:stretch/>
        </p:blipFill>
        <p:spPr>
          <a:xfrm>
            <a:off x="6302314" y="1262886"/>
            <a:ext cx="491993" cy="433334"/>
          </a:xfrm>
          <a:prstGeom prst="rect">
            <a:avLst/>
          </a:prstGeom>
        </p:spPr>
      </p:pic>
      <p:pic>
        <p:nvPicPr>
          <p:cNvPr id="170" name="Picture 169" descr="A close up of a logo&#10;&#10;Description automatically generated">
            <a:extLst>
              <a:ext uri="{FF2B5EF4-FFF2-40B4-BE49-F238E27FC236}">
                <a16:creationId xmlns:a16="http://schemas.microsoft.com/office/drawing/2014/main" id="{1BF52E4A-259F-4B9A-AAA3-4A85F618CC8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6328" t="11867" r="15423" b="28070"/>
          <a:stretch/>
        </p:blipFill>
        <p:spPr>
          <a:xfrm>
            <a:off x="10558208" y="2794142"/>
            <a:ext cx="773314" cy="680572"/>
          </a:xfrm>
          <a:prstGeom prst="rect">
            <a:avLst/>
          </a:prstGeom>
        </p:spPr>
      </p:pic>
      <p:pic>
        <p:nvPicPr>
          <p:cNvPr id="171" name="Picture 170" descr="A close up of a logo&#10;&#10;Description automatically generated">
            <a:extLst>
              <a:ext uri="{FF2B5EF4-FFF2-40B4-BE49-F238E27FC236}">
                <a16:creationId xmlns:a16="http://schemas.microsoft.com/office/drawing/2014/main" id="{92A7565A-567A-4590-B828-FC69CD8F30A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6328" t="11867" r="15423" b="28070"/>
          <a:stretch/>
        </p:blipFill>
        <p:spPr>
          <a:xfrm>
            <a:off x="10061883" y="5119616"/>
            <a:ext cx="773314" cy="680572"/>
          </a:xfrm>
          <a:prstGeom prst="rect">
            <a:avLst/>
          </a:prstGeom>
        </p:spPr>
      </p:pic>
      <p:sp>
        <p:nvSpPr>
          <p:cNvPr id="172" name="Multiply 46">
            <a:extLst>
              <a:ext uri="{FF2B5EF4-FFF2-40B4-BE49-F238E27FC236}">
                <a16:creationId xmlns:a16="http://schemas.microsoft.com/office/drawing/2014/main" id="{CEB2CADB-A38C-4A31-9F2F-3A43E6350EC2}"/>
              </a:ext>
            </a:extLst>
          </p:cNvPr>
          <p:cNvSpPr/>
          <p:nvPr/>
        </p:nvSpPr>
        <p:spPr>
          <a:xfrm>
            <a:off x="10371347" y="2474404"/>
            <a:ext cx="1183233" cy="1434384"/>
          </a:xfrm>
          <a:prstGeom prst="mathMultiply">
            <a:avLst>
              <a:gd name="adj1" fmla="val 5017"/>
            </a:avLst>
          </a:prstGeom>
          <a:solidFill>
            <a:schemeClr val="bg1"/>
          </a:solidFill>
          <a:ln w="7239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74" name="Picture 173" descr="A close up of a logo&#10;&#10;Description automatically generated">
            <a:extLst>
              <a:ext uri="{FF2B5EF4-FFF2-40B4-BE49-F238E27FC236}">
                <a16:creationId xmlns:a16="http://schemas.microsoft.com/office/drawing/2014/main" id="{1642D5C8-92B3-4F56-A40A-205BAFE44F4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18313"/>
          <a:stretch/>
        </p:blipFill>
        <p:spPr>
          <a:xfrm>
            <a:off x="9644673" y="892188"/>
            <a:ext cx="931581" cy="760981"/>
          </a:xfrm>
          <a:prstGeom prst="rect">
            <a:avLst/>
          </a:prstGeom>
        </p:spPr>
      </p:pic>
      <p:sp>
        <p:nvSpPr>
          <p:cNvPr id="175" name="Multiply 46">
            <a:extLst>
              <a:ext uri="{FF2B5EF4-FFF2-40B4-BE49-F238E27FC236}">
                <a16:creationId xmlns:a16="http://schemas.microsoft.com/office/drawing/2014/main" id="{606726A2-952C-473D-BD22-5F6A6B4144F4}"/>
              </a:ext>
            </a:extLst>
          </p:cNvPr>
          <p:cNvSpPr/>
          <p:nvPr/>
        </p:nvSpPr>
        <p:spPr>
          <a:xfrm>
            <a:off x="9528655" y="698452"/>
            <a:ext cx="1183233" cy="1434384"/>
          </a:xfrm>
          <a:prstGeom prst="mathMultiply">
            <a:avLst>
              <a:gd name="adj1" fmla="val 5017"/>
            </a:avLst>
          </a:prstGeom>
          <a:solidFill>
            <a:schemeClr val="bg1"/>
          </a:solidFill>
          <a:ln w="7239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80" name="Picture 179" descr="A close up of a logo&#10;&#10;Description automatically generated">
            <a:extLst>
              <a:ext uri="{FF2B5EF4-FFF2-40B4-BE49-F238E27FC236}">
                <a16:creationId xmlns:a16="http://schemas.microsoft.com/office/drawing/2014/main" id="{575DB1D1-3BDB-4854-992F-37023339EBE8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4445" t="4140" r="24704" b="18415"/>
          <a:stretch/>
        </p:blipFill>
        <p:spPr>
          <a:xfrm>
            <a:off x="2593839" y="836960"/>
            <a:ext cx="606657" cy="923931"/>
          </a:xfrm>
          <a:prstGeom prst="rect">
            <a:avLst/>
          </a:prstGeom>
        </p:spPr>
      </p:pic>
      <p:pic>
        <p:nvPicPr>
          <p:cNvPr id="182" name="Picture 181" descr="A close up of a logo&#10;&#10;Description automatically generated">
            <a:extLst>
              <a:ext uri="{FF2B5EF4-FFF2-40B4-BE49-F238E27FC236}">
                <a16:creationId xmlns:a16="http://schemas.microsoft.com/office/drawing/2014/main" id="{7B00B533-3370-4FA9-BF63-FE265F9196B2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7650" t="6131" r="25944" b="18915"/>
          <a:stretch/>
        </p:blipFill>
        <p:spPr>
          <a:xfrm rot="2532027">
            <a:off x="4912965" y="881371"/>
            <a:ext cx="541038" cy="866933"/>
          </a:xfrm>
          <a:prstGeom prst="rect">
            <a:avLst/>
          </a:prstGeom>
        </p:spPr>
      </p:pic>
      <p:pic>
        <p:nvPicPr>
          <p:cNvPr id="183" name="Picture 182" descr="A close up of a logo&#10;&#10;Description automatically generated">
            <a:extLst>
              <a:ext uri="{FF2B5EF4-FFF2-40B4-BE49-F238E27FC236}">
                <a16:creationId xmlns:a16="http://schemas.microsoft.com/office/drawing/2014/main" id="{A8DA9BF4-6568-47B0-AFBF-5B8E31B28E75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4445" t="4140" r="24704" b="18415"/>
          <a:stretch/>
        </p:blipFill>
        <p:spPr>
          <a:xfrm>
            <a:off x="2610114" y="794923"/>
            <a:ext cx="606657" cy="923931"/>
          </a:xfrm>
          <a:prstGeom prst="rect">
            <a:avLst/>
          </a:prstGeom>
        </p:spPr>
      </p:pic>
      <p:sp>
        <p:nvSpPr>
          <p:cNvPr id="184" name="Multiply 46">
            <a:extLst>
              <a:ext uri="{FF2B5EF4-FFF2-40B4-BE49-F238E27FC236}">
                <a16:creationId xmlns:a16="http://schemas.microsoft.com/office/drawing/2014/main" id="{977B4373-991E-4FE3-882B-C56948B0FD0E}"/>
              </a:ext>
            </a:extLst>
          </p:cNvPr>
          <p:cNvSpPr/>
          <p:nvPr/>
        </p:nvSpPr>
        <p:spPr>
          <a:xfrm>
            <a:off x="4608182" y="558335"/>
            <a:ext cx="1183233" cy="1434384"/>
          </a:xfrm>
          <a:prstGeom prst="mathMultiply">
            <a:avLst>
              <a:gd name="adj1" fmla="val 5017"/>
            </a:avLst>
          </a:prstGeom>
          <a:solidFill>
            <a:schemeClr val="bg1"/>
          </a:solidFill>
          <a:ln w="7239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86" name="Picture 185" descr="A close up of a logo&#10;&#10;Description automatically generated">
            <a:extLst>
              <a:ext uri="{FF2B5EF4-FFF2-40B4-BE49-F238E27FC236}">
                <a16:creationId xmlns:a16="http://schemas.microsoft.com/office/drawing/2014/main" id="{D38E069F-B980-4FEE-8521-E39821F3D5A3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7370" r="9036" b="12831"/>
          <a:stretch/>
        </p:blipFill>
        <p:spPr>
          <a:xfrm>
            <a:off x="8283611" y="2953587"/>
            <a:ext cx="675683" cy="704578"/>
          </a:xfrm>
          <a:prstGeom prst="rect">
            <a:avLst/>
          </a:prstGeom>
        </p:spPr>
      </p:pic>
      <p:pic>
        <p:nvPicPr>
          <p:cNvPr id="188" name="Picture 187" descr="A close up of a logo&#10;&#10;Description automatically generated">
            <a:extLst>
              <a:ext uri="{FF2B5EF4-FFF2-40B4-BE49-F238E27FC236}">
                <a16:creationId xmlns:a16="http://schemas.microsoft.com/office/drawing/2014/main" id="{EB9EFF1A-C3B4-4CD4-BBC3-4880F2291231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8861" r="7939" b="22615"/>
          <a:stretch/>
        </p:blipFill>
        <p:spPr>
          <a:xfrm>
            <a:off x="6988333" y="2882004"/>
            <a:ext cx="926961" cy="862169"/>
          </a:xfrm>
          <a:prstGeom prst="rect">
            <a:avLst/>
          </a:prstGeom>
        </p:spPr>
      </p:pic>
      <p:pic>
        <p:nvPicPr>
          <p:cNvPr id="190" name="Picture 189" descr="A close up of a logo&#10;&#10;Description automatically generated">
            <a:extLst>
              <a:ext uri="{FF2B5EF4-FFF2-40B4-BE49-F238E27FC236}">
                <a16:creationId xmlns:a16="http://schemas.microsoft.com/office/drawing/2014/main" id="{EE8B6FBE-7E75-4CC1-A5F2-3D155FE2B27A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25070" r="25358" b="13492"/>
          <a:stretch/>
        </p:blipFill>
        <p:spPr>
          <a:xfrm rot="4119501">
            <a:off x="7217012" y="2942088"/>
            <a:ext cx="321673" cy="561348"/>
          </a:xfrm>
          <a:prstGeom prst="rect">
            <a:avLst/>
          </a:prstGeom>
        </p:spPr>
      </p:pic>
      <p:pic>
        <p:nvPicPr>
          <p:cNvPr id="191" name="Picture 190" descr="A close up of a logo&#10;&#10;Description automatically generated">
            <a:extLst>
              <a:ext uri="{FF2B5EF4-FFF2-40B4-BE49-F238E27FC236}">
                <a16:creationId xmlns:a16="http://schemas.microsoft.com/office/drawing/2014/main" id="{66179A84-302C-4F26-8ED5-6325BE208BF7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25070" r="25358" b="13492"/>
          <a:stretch/>
        </p:blipFill>
        <p:spPr>
          <a:xfrm rot="13901104">
            <a:off x="7504415" y="3131692"/>
            <a:ext cx="296698" cy="517764"/>
          </a:xfrm>
          <a:prstGeom prst="rect">
            <a:avLst/>
          </a:prstGeom>
        </p:spPr>
      </p:pic>
      <p:pic>
        <p:nvPicPr>
          <p:cNvPr id="193" name="Picture 192" descr="A close up of a logo&#10;&#10;Description automatically generated">
            <a:extLst>
              <a:ext uri="{FF2B5EF4-FFF2-40B4-BE49-F238E27FC236}">
                <a16:creationId xmlns:a16="http://schemas.microsoft.com/office/drawing/2014/main" id="{3D9FE468-32BA-4627-92CB-24B8343C3792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b="18313"/>
          <a:stretch/>
        </p:blipFill>
        <p:spPr>
          <a:xfrm>
            <a:off x="5771206" y="2973595"/>
            <a:ext cx="970043" cy="792399"/>
          </a:xfrm>
          <a:prstGeom prst="rect">
            <a:avLst/>
          </a:prstGeom>
        </p:spPr>
      </p:pic>
      <p:pic>
        <p:nvPicPr>
          <p:cNvPr id="195" name="Picture 194" descr="A close up of a logo&#10;&#10;Description automatically generated">
            <a:extLst>
              <a:ext uri="{FF2B5EF4-FFF2-40B4-BE49-F238E27FC236}">
                <a16:creationId xmlns:a16="http://schemas.microsoft.com/office/drawing/2014/main" id="{44F579D8-2F94-4A3D-A1E8-1DECFC13A38C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9752" r="5657" b="14265"/>
          <a:stretch/>
        </p:blipFill>
        <p:spPr>
          <a:xfrm>
            <a:off x="4775309" y="2974837"/>
            <a:ext cx="628757" cy="637265"/>
          </a:xfrm>
          <a:prstGeom prst="rect">
            <a:avLst/>
          </a:prstGeom>
        </p:spPr>
      </p:pic>
      <p:pic>
        <p:nvPicPr>
          <p:cNvPr id="197" name="Picture 196" descr="A close up of a logo&#10;&#10;Description automatically generated">
            <a:extLst>
              <a:ext uri="{FF2B5EF4-FFF2-40B4-BE49-F238E27FC236}">
                <a16:creationId xmlns:a16="http://schemas.microsoft.com/office/drawing/2014/main" id="{A80D5B37-9302-4F86-BCDF-F2E064D4AD8D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22022" r="20811" b="14039"/>
          <a:stretch/>
        </p:blipFill>
        <p:spPr>
          <a:xfrm>
            <a:off x="2185277" y="4362175"/>
            <a:ext cx="231087" cy="347485"/>
          </a:xfrm>
          <a:prstGeom prst="rect">
            <a:avLst/>
          </a:prstGeom>
        </p:spPr>
      </p:pic>
      <p:pic>
        <p:nvPicPr>
          <p:cNvPr id="198" name="Picture 197" descr="A close up of a logo&#10;&#10;Description automatically generated">
            <a:extLst>
              <a:ext uri="{FF2B5EF4-FFF2-40B4-BE49-F238E27FC236}">
                <a16:creationId xmlns:a16="http://schemas.microsoft.com/office/drawing/2014/main" id="{65969842-8D28-4E97-B9C1-915D957DEE27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22022" r="20811" b="14039"/>
          <a:stretch/>
        </p:blipFill>
        <p:spPr>
          <a:xfrm>
            <a:off x="2365074" y="4272821"/>
            <a:ext cx="231087" cy="347485"/>
          </a:xfrm>
          <a:prstGeom prst="rect">
            <a:avLst/>
          </a:prstGeom>
        </p:spPr>
      </p:pic>
      <p:pic>
        <p:nvPicPr>
          <p:cNvPr id="199" name="Picture 198" descr="A close up of a logo&#10;&#10;Description automatically generated">
            <a:extLst>
              <a:ext uri="{FF2B5EF4-FFF2-40B4-BE49-F238E27FC236}">
                <a16:creationId xmlns:a16="http://schemas.microsoft.com/office/drawing/2014/main" id="{000B8A8E-4E3D-4BCA-B990-28E402935BD5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22022" r="20811" b="14039"/>
          <a:stretch/>
        </p:blipFill>
        <p:spPr>
          <a:xfrm>
            <a:off x="2546886" y="4356625"/>
            <a:ext cx="231087" cy="347485"/>
          </a:xfrm>
          <a:prstGeom prst="rect">
            <a:avLst/>
          </a:prstGeom>
        </p:spPr>
      </p:pic>
      <p:pic>
        <p:nvPicPr>
          <p:cNvPr id="200" name="Picture 199" descr="A close up of a logo&#10;&#10;Description automatically generated">
            <a:extLst>
              <a:ext uri="{FF2B5EF4-FFF2-40B4-BE49-F238E27FC236}">
                <a16:creationId xmlns:a16="http://schemas.microsoft.com/office/drawing/2014/main" id="{4D275F8F-1CA7-407D-99FD-6B92A3F9C370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22022" r="20811" b="14039"/>
          <a:stretch/>
        </p:blipFill>
        <p:spPr>
          <a:xfrm>
            <a:off x="2680234" y="4487017"/>
            <a:ext cx="231087" cy="347485"/>
          </a:xfrm>
          <a:prstGeom prst="rect">
            <a:avLst/>
          </a:prstGeom>
        </p:spPr>
      </p:pic>
      <p:pic>
        <p:nvPicPr>
          <p:cNvPr id="201" name="Picture 200" descr="A close up of a logo&#10;&#10;Description automatically generated">
            <a:extLst>
              <a:ext uri="{FF2B5EF4-FFF2-40B4-BE49-F238E27FC236}">
                <a16:creationId xmlns:a16="http://schemas.microsoft.com/office/drawing/2014/main" id="{4612770D-7695-4D80-949F-F39E663DFE1B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22022" r="20811" b="14039"/>
          <a:stretch/>
        </p:blipFill>
        <p:spPr>
          <a:xfrm>
            <a:off x="2561578" y="4677299"/>
            <a:ext cx="231087" cy="347485"/>
          </a:xfrm>
          <a:prstGeom prst="rect">
            <a:avLst/>
          </a:prstGeom>
        </p:spPr>
      </p:pic>
      <p:pic>
        <p:nvPicPr>
          <p:cNvPr id="202" name="Picture 201" descr="A close up of a logo&#10;&#10;Description automatically generated">
            <a:extLst>
              <a:ext uri="{FF2B5EF4-FFF2-40B4-BE49-F238E27FC236}">
                <a16:creationId xmlns:a16="http://schemas.microsoft.com/office/drawing/2014/main" id="{1BFA45AB-3D28-4A99-9F77-1F5603F38138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22022" r="20811" b="14039"/>
          <a:stretch/>
        </p:blipFill>
        <p:spPr>
          <a:xfrm>
            <a:off x="2172457" y="4690491"/>
            <a:ext cx="231087" cy="347485"/>
          </a:xfrm>
          <a:prstGeom prst="rect">
            <a:avLst/>
          </a:prstGeom>
        </p:spPr>
      </p:pic>
      <p:pic>
        <p:nvPicPr>
          <p:cNvPr id="203" name="Picture 202" descr="A close up of a logo&#10;&#10;Description automatically generated">
            <a:extLst>
              <a:ext uri="{FF2B5EF4-FFF2-40B4-BE49-F238E27FC236}">
                <a16:creationId xmlns:a16="http://schemas.microsoft.com/office/drawing/2014/main" id="{A42ED516-AB2F-419C-87D9-3665950E5D13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22022" r="20811" b="14039"/>
          <a:stretch/>
        </p:blipFill>
        <p:spPr>
          <a:xfrm>
            <a:off x="2053801" y="4533616"/>
            <a:ext cx="231087" cy="347485"/>
          </a:xfrm>
          <a:prstGeom prst="rect">
            <a:avLst/>
          </a:prstGeom>
        </p:spPr>
      </p:pic>
      <p:pic>
        <p:nvPicPr>
          <p:cNvPr id="204" name="Picture 203" descr="A close up of a logo&#10;&#10;Description automatically generated">
            <a:extLst>
              <a:ext uri="{FF2B5EF4-FFF2-40B4-BE49-F238E27FC236}">
                <a16:creationId xmlns:a16="http://schemas.microsoft.com/office/drawing/2014/main" id="{469E59D1-DE82-4967-8C34-309C355097AD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22022" r="20811" b="14039"/>
          <a:stretch/>
        </p:blipFill>
        <p:spPr>
          <a:xfrm>
            <a:off x="2392449" y="4830732"/>
            <a:ext cx="231087" cy="347485"/>
          </a:xfrm>
          <a:prstGeom prst="rect">
            <a:avLst/>
          </a:prstGeom>
        </p:spPr>
      </p:pic>
      <p:pic>
        <p:nvPicPr>
          <p:cNvPr id="206" name="Picture 205" descr="A close up of a logo&#10;&#10;Description automatically generated">
            <a:extLst>
              <a:ext uri="{FF2B5EF4-FFF2-40B4-BE49-F238E27FC236}">
                <a16:creationId xmlns:a16="http://schemas.microsoft.com/office/drawing/2014/main" id="{E769CC24-4AA2-45BE-8198-7FEE6E2A5119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b="19489"/>
          <a:stretch/>
        </p:blipFill>
        <p:spPr>
          <a:xfrm>
            <a:off x="5320693" y="5032774"/>
            <a:ext cx="965215" cy="777102"/>
          </a:xfrm>
          <a:prstGeom prst="rect">
            <a:avLst/>
          </a:prstGeom>
        </p:spPr>
      </p:pic>
      <p:pic>
        <p:nvPicPr>
          <p:cNvPr id="208" name="Picture 207" descr="A close up of a logo&#10;&#10;Description automatically generated">
            <a:extLst>
              <a:ext uri="{FF2B5EF4-FFF2-40B4-BE49-F238E27FC236}">
                <a16:creationId xmlns:a16="http://schemas.microsoft.com/office/drawing/2014/main" id="{76917198-37D7-4623-BF1D-346EDF76C679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15801" t="4920" r="15848" b="18313"/>
          <a:stretch/>
        </p:blipFill>
        <p:spPr>
          <a:xfrm>
            <a:off x="7852140" y="4992576"/>
            <a:ext cx="505953" cy="568244"/>
          </a:xfrm>
          <a:prstGeom prst="rect">
            <a:avLst/>
          </a:prstGeom>
        </p:spPr>
      </p:pic>
      <p:pic>
        <p:nvPicPr>
          <p:cNvPr id="209" name="Picture 208" descr="A close up of a logo&#10;&#10;Description automatically generated">
            <a:extLst>
              <a:ext uri="{FF2B5EF4-FFF2-40B4-BE49-F238E27FC236}">
                <a16:creationId xmlns:a16="http://schemas.microsoft.com/office/drawing/2014/main" id="{4E5CBF6A-4BFF-4330-8F76-C16530A6A4F6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15801" t="4920" r="15848" b="18313"/>
          <a:stretch/>
        </p:blipFill>
        <p:spPr>
          <a:xfrm>
            <a:off x="7660336" y="5347673"/>
            <a:ext cx="505953" cy="568244"/>
          </a:xfrm>
          <a:prstGeom prst="rect">
            <a:avLst/>
          </a:prstGeom>
        </p:spPr>
      </p:pic>
      <p:pic>
        <p:nvPicPr>
          <p:cNvPr id="210" name="Picture 209" descr="A close up of a logo&#10;&#10;Description automatically generated">
            <a:extLst>
              <a:ext uri="{FF2B5EF4-FFF2-40B4-BE49-F238E27FC236}">
                <a16:creationId xmlns:a16="http://schemas.microsoft.com/office/drawing/2014/main" id="{B8912A6C-DCB5-4C7A-B6C2-C600CE370FBD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15801" t="4920" r="15848" b="18313"/>
          <a:stretch/>
        </p:blipFill>
        <p:spPr>
          <a:xfrm>
            <a:off x="8105116" y="5349091"/>
            <a:ext cx="505953" cy="568244"/>
          </a:xfrm>
          <a:prstGeom prst="rect">
            <a:avLst/>
          </a:prstGeom>
        </p:spPr>
      </p:pic>
      <p:pic>
        <p:nvPicPr>
          <p:cNvPr id="218" name="Picture 217" descr="A close up of a logo&#10;&#10;Description automatically generated">
            <a:extLst>
              <a:ext uri="{FF2B5EF4-FFF2-40B4-BE49-F238E27FC236}">
                <a16:creationId xmlns:a16="http://schemas.microsoft.com/office/drawing/2014/main" id="{58B44387-7ED3-4F9C-8B26-64869D60E0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9284"/>
          <a:stretch/>
        </p:blipFill>
        <p:spPr>
          <a:xfrm>
            <a:off x="2423322" y="3222762"/>
            <a:ext cx="520149" cy="448212"/>
          </a:xfrm>
          <a:prstGeom prst="rect">
            <a:avLst/>
          </a:prstGeom>
        </p:spPr>
      </p:pic>
      <p:pic>
        <p:nvPicPr>
          <p:cNvPr id="219" name="Picture 218" descr="A close up of a logo&#10;&#10;Description automatically generated">
            <a:extLst>
              <a:ext uri="{FF2B5EF4-FFF2-40B4-BE49-F238E27FC236}">
                <a16:creationId xmlns:a16="http://schemas.microsoft.com/office/drawing/2014/main" id="{2E889B85-5ED3-4DEB-A633-07F2002DB9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9284"/>
          <a:stretch/>
        </p:blipFill>
        <p:spPr>
          <a:xfrm>
            <a:off x="2575722" y="3375162"/>
            <a:ext cx="520149" cy="448212"/>
          </a:xfrm>
          <a:prstGeom prst="rect">
            <a:avLst/>
          </a:prstGeom>
        </p:spPr>
      </p:pic>
      <p:pic>
        <p:nvPicPr>
          <p:cNvPr id="220" name="Picture 219" descr="A close up of a logo&#10;&#10;Description automatically generated">
            <a:extLst>
              <a:ext uri="{FF2B5EF4-FFF2-40B4-BE49-F238E27FC236}">
                <a16:creationId xmlns:a16="http://schemas.microsoft.com/office/drawing/2014/main" id="{AB71A7F8-E142-4E0B-9958-9A7EAD8495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9284"/>
          <a:stretch/>
        </p:blipFill>
        <p:spPr>
          <a:xfrm>
            <a:off x="2728122" y="3527562"/>
            <a:ext cx="520149" cy="448212"/>
          </a:xfrm>
          <a:prstGeom prst="rect">
            <a:avLst/>
          </a:prstGeom>
        </p:spPr>
      </p:pic>
      <p:pic>
        <p:nvPicPr>
          <p:cNvPr id="222" name="Picture 221" descr="A close up of a logo&#10;&#10;Description automatically generated">
            <a:extLst>
              <a:ext uri="{FF2B5EF4-FFF2-40B4-BE49-F238E27FC236}">
                <a16:creationId xmlns:a16="http://schemas.microsoft.com/office/drawing/2014/main" id="{D8D32CC2-3E42-4BC3-9561-E70BAB592E29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r="5094" b="14039"/>
          <a:stretch/>
        </p:blipFill>
        <p:spPr>
          <a:xfrm>
            <a:off x="6608229" y="5134744"/>
            <a:ext cx="699433" cy="633513"/>
          </a:xfrm>
          <a:prstGeom prst="rect">
            <a:avLst/>
          </a:prstGeom>
        </p:spPr>
      </p:pic>
      <p:pic>
        <p:nvPicPr>
          <p:cNvPr id="224" name="Picture 223" descr="A close up of a logo&#10;&#10;Description automatically generated">
            <a:extLst>
              <a:ext uri="{FF2B5EF4-FFF2-40B4-BE49-F238E27FC236}">
                <a16:creationId xmlns:a16="http://schemas.microsoft.com/office/drawing/2014/main" id="{3F114CE8-5D17-4398-97C0-D461253B72CF}"/>
              </a:ext>
            </a:extLst>
          </p:cNvPr>
          <p:cNvPicPr>
            <a:picLocks noChangeAspect="1"/>
          </p:cNvPicPr>
          <p:nvPr/>
        </p:nvPicPr>
        <p:blipFill rotWithShape="1">
          <a:blip r:embed="rId21"/>
          <a:srcRect b="16172"/>
          <a:stretch/>
        </p:blipFill>
        <p:spPr>
          <a:xfrm>
            <a:off x="2999103" y="5012975"/>
            <a:ext cx="873007" cy="731824"/>
          </a:xfrm>
          <a:prstGeom prst="rect">
            <a:avLst/>
          </a:prstGeom>
        </p:spPr>
      </p:pic>
      <p:sp>
        <p:nvSpPr>
          <p:cNvPr id="225" name="Speech Bubble: Rectangle 224">
            <a:extLst>
              <a:ext uri="{FF2B5EF4-FFF2-40B4-BE49-F238E27FC236}">
                <a16:creationId xmlns:a16="http://schemas.microsoft.com/office/drawing/2014/main" id="{95DCEC31-F6B0-45D3-961A-74088E6AECBE}"/>
              </a:ext>
            </a:extLst>
          </p:cNvPr>
          <p:cNvSpPr/>
          <p:nvPr/>
        </p:nvSpPr>
        <p:spPr>
          <a:xfrm>
            <a:off x="3736863" y="912483"/>
            <a:ext cx="556623" cy="441131"/>
          </a:xfrm>
          <a:prstGeom prst="wedgeRectCallout">
            <a:avLst>
              <a:gd name="adj1" fmla="val -8196"/>
              <a:gd name="adj2" fmla="val 96668"/>
            </a:avLst>
          </a:prstGeom>
          <a:solidFill>
            <a:schemeClr val="bg1"/>
          </a:solidFill>
          <a:ln w="12700">
            <a:solidFill>
              <a:srgbClr val="454D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9" name="Picture 168" descr="A close up of a logo&#10;&#10;Description automatically generated">
            <a:extLst>
              <a:ext uri="{FF2B5EF4-FFF2-40B4-BE49-F238E27FC236}">
                <a16:creationId xmlns:a16="http://schemas.microsoft.com/office/drawing/2014/main" id="{D294A1C5-7661-4CBD-8619-6FD174F0E8D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6328" t="11867" r="15423" b="28070"/>
          <a:stretch/>
        </p:blipFill>
        <p:spPr>
          <a:xfrm>
            <a:off x="3798797" y="952759"/>
            <a:ext cx="424174" cy="373304"/>
          </a:xfrm>
          <a:prstGeom prst="rect">
            <a:avLst/>
          </a:prstGeom>
        </p:spPr>
      </p:pic>
      <p:pic>
        <p:nvPicPr>
          <p:cNvPr id="226" name="Picture 225" descr="A close up of a logo&#10;&#10;Description automatically generated">
            <a:extLst>
              <a:ext uri="{FF2B5EF4-FFF2-40B4-BE49-F238E27FC236}">
                <a16:creationId xmlns:a16="http://schemas.microsoft.com/office/drawing/2014/main" id="{EB513CD2-2889-4662-9AE7-757D81D838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9284"/>
          <a:stretch/>
        </p:blipFill>
        <p:spPr>
          <a:xfrm>
            <a:off x="3848791" y="1286062"/>
            <a:ext cx="520149" cy="448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98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BA2EAE5-5F38-2866-E805-6D95D14FCF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734" b="52699"/>
          <a:stretch/>
        </p:blipFill>
        <p:spPr>
          <a:xfrm>
            <a:off x="128587" y="550506"/>
            <a:ext cx="11934825" cy="27711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3E3F4B-E384-FC50-19C1-7401983B0E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51" t="59025" r="17310" b="5032"/>
          <a:stretch/>
        </p:blipFill>
        <p:spPr>
          <a:xfrm>
            <a:off x="128587" y="3536305"/>
            <a:ext cx="7944259" cy="27711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2585033-DBBC-C009-FC3E-F03C521199C3}"/>
              </a:ext>
            </a:extLst>
          </p:cNvPr>
          <p:cNvSpPr txBox="1"/>
          <p:nvPr/>
        </p:nvSpPr>
        <p:spPr>
          <a:xfrm>
            <a:off x="8271101" y="3605974"/>
            <a:ext cx="3563847" cy="203132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u="sng" dirty="0">
                <a:latin typeface="Century Gothic" panose="020B0502020202020204" pitchFamily="34" charset="0"/>
              </a:rPr>
              <a:t>Task: Annotate the images using the key below:</a:t>
            </a:r>
          </a:p>
          <a:p>
            <a:endParaRPr lang="en-GB" dirty="0">
              <a:highlight>
                <a:srgbClr val="FFFF00"/>
              </a:highlight>
            </a:endParaRPr>
          </a:p>
          <a:p>
            <a:r>
              <a:rPr lang="en-GB" dirty="0">
                <a:highlight>
                  <a:srgbClr val="FFFF00"/>
                </a:highlight>
                <a:latin typeface="Century Gothic" panose="020B0502020202020204" pitchFamily="34" charset="0"/>
              </a:rPr>
              <a:t>AO1 – Plot / Quotes</a:t>
            </a:r>
          </a:p>
          <a:p>
            <a:r>
              <a:rPr lang="en-GB" dirty="0">
                <a:highlight>
                  <a:srgbClr val="00FF00"/>
                </a:highlight>
                <a:latin typeface="Century Gothic" panose="020B0502020202020204" pitchFamily="34" charset="0"/>
              </a:rPr>
              <a:t>AO2 – Methods / Impact </a:t>
            </a:r>
          </a:p>
          <a:p>
            <a:r>
              <a:rPr lang="en-GB" dirty="0">
                <a:highlight>
                  <a:srgbClr val="00FFFF"/>
                </a:highlight>
                <a:latin typeface="Century Gothic" panose="020B0502020202020204" pitchFamily="34" charset="0"/>
              </a:rPr>
              <a:t>AO3 – Intent / Context </a:t>
            </a:r>
          </a:p>
          <a:p>
            <a:endParaRPr lang="en-GB" dirty="0">
              <a:highlight>
                <a:srgbClr val="00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212638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00A7F-0774-4F7F-BC71-4E1C67BB1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>
                <a:latin typeface="Century Gothic" panose="020B0502020202020204" pitchFamily="34" charset="0"/>
              </a:rPr>
              <a:t>Key Word Recall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FE6BBCB-6976-445B-BAD3-8BB10FF630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0160288"/>
              </p:ext>
            </p:extLst>
          </p:nvPr>
        </p:nvGraphicFramePr>
        <p:xfrm>
          <a:off x="1103682" y="1853249"/>
          <a:ext cx="10250120" cy="4639626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2562530">
                  <a:extLst>
                    <a:ext uri="{9D8B030D-6E8A-4147-A177-3AD203B41FA5}">
                      <a16:colId xmlns:a16="http://schemas.microsoft.com/office/drawing/2014/main" val="3710550596"/>
                    </a:ext>
                  </a:extLst>
                </a:gridCol>
                <a:gridCol w="2562530">
                  <a:extLst>
                    <a:ext uri="{9D8B030D-6E8A-4147-A177-3AD203B41FA5}">
                      <a16:colId xmlns:a16="http://schemas.microsoft.com/office/drawing/2014/main" val="2157526147"/>
                    </a:ext>
                  </a:extLst>
                </a:gridCol>
                <a:gridCol w="2562530">
                  <a:extLst>
                    <a:ext uri="{9D8B030D-6E8A-4147-A177-3AD203B41FA5}">
                      <a16:colId xmlns:a16="http://schemas.microsoft.com/office/drawing/2014/main" val="1979723099"/>
                    </a:ext>
                  </a:extLst>
                </a:gridCol>
                <a:gridCol w="2562530">
                  <a:extLst>
                    <a:ext uri="{9D8B030D-6E8A-4147-A177-3AD203B41FA5}">
                      <a16:colId xmlns:a16="http://schemas.microsoft.com/office/drawing/2014/main" val="2648963642"/>
                    </a:ext>
                  </a:extLst>
                </a:gridCol>
              </a:tblGrid>
              <a:tr h="2489555"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bg1"/>
                        </a:solidFill>
                      </a:endParaRPr>
                    </a:p>
                    <a:p>
                      <a:endParaRPr lang="en-GB" dirty="0">
                        <a:solidFill>
                          <a:schemeClr val="bg1"/>
                        </a:solidFill>
                      </a:endParaRPr>
                    </a:p>
                    <a:p>
                      <a:endParaRPr lang="en-GB" dirty="0">
                        <a:solidFill>
                          <a:schemeClr val="bg1"/>
                        </a:solidFill>
                      </a:endParaRPr>
                    </a:p>
                    <a:p>
                      <a:endParaRPr lang="en-GB" dirty="0">
                        <a:solidFill>
                          <a:schemeClr val="bg1"/>
                        </a:solidFill>
                      </a:endParaRPr>
                    </a:p>
                    <a:p>
                      <a:endParaRPr lang="en-GB" dirty="0">
                        <a:solidFill>
                          <a:schemeClr val="bg1"/>
                        </a:solidFill>
                      </a:endParaRPr>
                    </a:p>
                    <a:p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Militaristic</a:t>
                      </a:r>
                    </a:p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Arc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Chain of Being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1499860"/>
                  </a:ext>
                </a:extLst>
              </a:tr>
              <a:tr h="2150071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Bloodlust</a:t>
                      </a:r>
                    </a:p>
                    <a:p>
                      <a:endParaRPr lang="en-GB" b="1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b="1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b="1" dirty="0">
                        <a:solidFill>
                          <a:schemeClr val="bg1"/>
                        </a:solidFill>
                      </a:endParaRPr>
                    </a:p>
                    <a:p>
                      <a:endParaRPr lang="en-GB" b="1" dirty="0">
                        <a:solidFill>
                          <a:schemeClr val="bg1"/>
                        </a:solidFill>
                      </a:endParaRPr>
                    </a:p>
                    <a:p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Eleventh Century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Tanistry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Holinshed’s Chronicles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1626504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0CBE42BA-B3AA-4F75-BBD8-55AEBB3660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805" t="37285" r="46094" b="32716"/>
          <a:stretch/>
        </p:blipFill>
        <p:spPr>
          <a:xfrm>
            <a:off x="1103682" y="1853249"/>
            <a:ext cx="2226385" cy="1987232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827027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131AE-3D08-4401-8943-C688D98E7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052" y="365125"/>
            <a:ext cx="11035748" cy="1325563"/>
          </a:xfrm>
          <a:solidFill>
            <a:srgbClr val="009999"/>
          </a:solidFill>
        </p:spPr>
        <p:txBody>
          <a:bodyPr>
            <a:normAutofit/>
          </a:bodyPr>
          <a:lstStyle/>
          <a:p>
            <a:r>
              <a:rPr lang="en-GB" u="sng" dirty="0">
                <a:latin typeface="Century Gothic" panose="020B0502020202020204" pitchFamily="34" charset="0"/>
              </a:rPr>
              <a:t>More Key Words:</a:t>
            </a:r>
            <a:br>
              <a:rPr lang="en-GB" u="sng" dirty="0">
                <a:latin typeface="Century Gothic" panose="020B0502020202020204" pitchFamily="34" charset="0"/>
              </a:rPr>
            </a:br>
            <a:r>
              <a:rPr lang="en-GB" u="sng" dirty="0">
                <a:latin typeface="Century Gothic" panose="020B0502020202020204" pitchFamily="34" charset="0"/>
              </a:rPr>
              <a:t>What do you understand about them?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C5B87-8F61-454A-BBD3-7AB54AF7A3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052" y="1690688"/>
            <a:ext cx="11414403" cy="4988408"/>
          </a:xfrm>
        </p:spPr>
        <p:txBody>
          <a:bodyPr>
            <a:normAutofit fontScale="92500" lnSpcReduction="10000"/>
          </a:bodyPr>
          <a:lstStyle/>
          <a:p>
            <a:endParaRPr lang="en-GB" sz="3200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3200" dirty="0">
                <a:latin typeface="Century Gothic" panose="020B0502020202020204" pitchFamily="34" charset="0"/>
              </a:rPr>
              <a:t>Trochaic tetrameter</a:t>
            </a:r>
          </a:p>
          <a:p>
            <a:pPr>
              <a:lnSpc>
                <a:spcPct val="150000"/>
              </a:lnSpc>
            </a:pPr>
            <a:r>
              <a:rPr lang="en-GB" sz="3200" dirty="0">
                <a:latin typeface="Century Gothic" panose="020B0502020202020204" pitchFamily="34" charset="0"/>
              </a:rPr>
              <a:t>Soliloquy</a:t>
            </a:r>
          </a:p>
          <a:p>
            <a:pPr>
              <a:lnSpc>
                <a:spcPct val="150000"/>
              </a:lnSpc>
            </a:pPr>
            <a:r>
              <a:rPr lang="en-GB" sz="3200" dirty="0">
                <a:latin typeface="Century Gothic" panose="020B0502020202020204" pitchFamily="34" charset="0"/>
              </a:rPr>
              <a:t>Jacobean </a:t>
            </a:r>
          </a:p>
          <a:p>
            <a:pPr>
              <a:lnSpc>
                <a:spcPct val="150000"/>
              </a:lnSpc>
            </a:pPr>
            <a:r>
              <a:rPr lang="en-GB" sz="3200" dirty="0">
                <a:latin typeface="Century Gothic" panose="020B0502020202020204" pitchFamily="34" charset="0"/>
              </a:rPr>
              <a:t>Hamartia</a:t>
            </a:r>
          </a:p>
          <a:p>
            <a:pPr>
              <a:lnSpc>
                <a:spcPct val="150000"/>
              </a:lnSpc>
            </a:pPr>
            <a:r>
              <a:rPr lang="en-GB" sz="3200" dirty="0">
                <a:latin typeface="Century Gothic" panose="020B0502020202020204" pitchFamily="34" charset="0"/>
              </a:rPr>
              <a:t>Motif</a:t>
            </a:r>
          </a:p>
          <a:p>
            <a:pPr>
              <a:lnSpc>
                <a:spcPct val="150000"/>
              </a:lnSpc>
            </a:pPr>
            <a:r>
              <a:rPr lang="en-GB" sz="3200" dirty="0">
                <a:latin typeface="Century Gothic" panose="020B0502020202020204" pitchFamily="34" charset="0"/>
              </a:rPr>
              <a:t>Regicide</a:t>
            </a:r>
          </a:p>
        </p:txBody>
      </p:sp>
    </p:spTree>
    <p:extLst>
      <p:ext uri="{BB962C8B-B14F-4D97-AF65-F5344CB8AC3E}">
        <p14:creationId xmlns:p14="http://schemas.microsoft.com/office/powerpoint/2010/main" val="4253245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131AE-3D08-4401-8943-C688D98E7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052" y="365125"/>
            <a:ext cx="11035748" cy="1325563"/>
          </a:xfrm>
          <a:solidFill>
            <a:srgbClr val="009999"/>
          </a:solidFill>
        </p:spPr>
        <p:txBody>
          <a:bodyPr>
            <a:normAutofit/>
          </a:bodyPr>
          <a:lstStyle/>
          <a:p>
            <a:r>
              <a:rPr lang="en-GB" u="sng" dirty="0">
                <a:latin typeface="Century Gothic" panose="020B0502020202020204" pitchFamily="34" charset="0"/>
              </a:rPr>
              <a:t>Big Idea: Tanistry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C5B87-8F61-454A-BBD3-7AB54AF7A3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052" y="1690688"/>
            <a:ext cx="11414403" cy="498840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dirty="0">
                <a:latin typeface="Century Gothic" panose="020B0502020202020204" pitchFamily="34" charset="0"/>
              </a:rPr>
              <a:t>In many ways, the Law of Tanistry is at the core of </a:t>
            </a:r>
            <a:r>
              <a:rPr lang="en-GB" dirty="0">
                <a:latin typeface="Century Gothic" panose="020B0502020202020204" pitchFamily="34" charset="0"/>
                <a:hlinkClick r:id="rId2" tooltip="William Shakespeare"/>
              </a:rPr>
              <a:t>Shakespeare</a:t>
            </a:r>
            <a:r>
              <a:rPr lang="en-GB" dirty="0">
                <a:latin typeface="Century Gothic" panose="020B0502020202020204" pitchFamily="34" charset="0"/>
              </a:rPr>
              <a:t>'s </a:t>
            </a:r>
            <a:r>
              <a:rPr lang="en-GB" i="1" dirty="0">
                <a:latin typeface="Century Gothic" panose="020B0502020202020204" pitchFamily="34" charset="0"/>
                <a:hlinkClick r:id="rId3" tooltip="MacBeth"/>
              </a:rPr>
              <a:t>Macbeth</a:t>
            </a:r>
            <a:r>
              <a:rPr lang="en-GB" dirty="0">
                <a:latin typeface="Century Gothic" panose="020B0502020202020204" pitchFamily="34" charset="0"/>
              </a:rPr>
              <a:t>. Though never mentioned in the play, the practice would have been well understood, if perhaps not by the contemporary </a:t>
            </a:r>
            <a:r>
              <a:rPr lang="en-GB" dirty="0">
                <a:latin typeface="Century Gothic" panose="020B0502020202020204" pitchFamily="34" charset="0"/>
                <a:hlinkClick r:id="rId4" tooltip="groundlings"/>
              </a:rPr>
              <a:t>groundlings</a:t>
            </a:r>
            <a:r>
              <a:rPr lang="en-GB" dirty="0">
                <a:latin typeface="Century Gothic" panose="020B0502020202020204" pitchFamily="34" charset="0"/>
              </a:rPr>
              <a:t>, then certainly by the most important person in the audience: </a:t>
            </a:r>
            <a:r>
              <a:rPr lang="en-GB" dirty="0">
                <a:latin typeface="Century Gothic" panose="020B0502020202020204" pitchFamily="34" charset="0"/>
                <a:hlinkClick r:id="rId5" tooltip="James I"/>
              </a:rPr>
              <a:t>James I</a:t>
            </a:r>
            <a:r>
              <a:rPr lang="en-GB" dirty="0">
                <a:latin typeface="Century Gothic" panose="020B0502020202020204" pitchFamily="34" charset="0"/>
              </a:rPr>
              <a:t>, who abolished the practice by legal decree early in his reign.</a:t>
            </a:r>
          </a:p>
        </p:txBody>
      </p:sp>
    </p:spTree>
    <p:extLst>
      <p:ext uri="{BB962C8B-B14F-4D97-AF65-F5344CB8AC3E}">
        <p14:creationId xmlns:p14="http://schemas.microsoft.com/office/powerpoint/2010/main" val="2309712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5;p13">
            <a:extLst>
              <a:ext uri="{FF2B5EF4-FFF2-40B4-BE49-F238E27FC236}">
                <a16:creationId xmlns:a16="http://schemas.microsoft.com/office/drawing/2014/main" id="{DC08A360-15A4-4650-A8FB-21EE9C691DC7}"/>
              </a:ext>
            </a:extLst>
          </p:cNvPr>
          <p:cNvSpPr txBox="1"/>
          <p:nvPr/>
        </p:nvSpPr>
        <p:spPr>
          <a:xfrm>
            <a:off x="448362" y="172301"/>
            <a:ext cx="11360865" cy="1004369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GB" sz="4267" b="1" u="sng" dirty="0">
                <a:latin typeface="Century Gothic" panose="020B0502020202020204" pitchFamily="34" charset="0"/>
              </a:rPr>
              <a:t>Tanistry: </a:t>
            </a:r>
            <a:r>
              <a:rPr lang="en-GB" sz="4267" u="sng" dirty="0">
                <a:latin typeface="Century Gothic" panose="020B0502020202020204" pitchFamily="34" charset="0"/>
              </a:rPr>
              <a:t>Independent Reading</a:t>
            </a:r>
            <a:endParaRPr sz="4267" u="sng" dirty="0">
              <a:latin typeface="Century Gothic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A52CFC-2575-49DD-B1C5-C4ADF506BB51}"/>
              </a:ext>
            </a:extLst>
          </p:cNvPr>
          <p:cNvSpPr txBox="1"/>
          <p:nvPr/>
        </p:nvSpPr>
        <p:spPr>
          <a:xfrm>
            <a:off x="269358" y="1360601"/>
            <a:ext cx="5670697" cy="532453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t"/>
            <a:r>
              <a:rPr lang="en-GB" sz="2000" dirty="0">
                <a:latin typeface="Century Gothic" panose="020B0502020202020204" pitchFamily="34" charset="0"/>
              </a:rPr>
              <a:t>Macbeth as a text holds true to the historical facts of the monarchy in Scotland.  Scotland was both an elective monarchy and a tanistry.  An elective monarchy is a monarchy ruled by an elective monarch, in contrast to a hereditary monarchy in which the office is automatically passed down as a family inheritance. The group of nobleman, who could be selected as monarch, would have been small.  Tanistry was a Gaelic system for passing on titles and lands.  In this system the </a:t>
            </a:r>
            <a:r>
              <a:rPr lang="en-GB" sz="2000" dirty="0" err="1">
                <a:latin typeface="Century Gothic" panose="020B0502020202020204" pitchFamily="34" charset="0"/>
              </a:rPr>
              <a:t>Tanist</a:t>
            </a:r>
            <a:r>
              <a:rPr lang="en-GB" sz="2000" dirty="0">
                <a:latin typeface="Century Gothic" panose="020B0502020202020204" pitchFamily="34" charset="0"/>
              </a:rPr>
              <a:t> would be chosen from a pool to succeed to a title.  You could also be named as </a:t>
            </a:r>
            <a:r>
              <a:rPr lang="en-GB" sz="2000" dirty="0" err="1">
                <a:latin typeface="Century Gothic" panose="020B0502020202020204" pitchFamily="34" charset="0"/>
              </a:rPr>
              <a:t>Tanist</a:t>
            </a:r>
            <a:r>
              <a:rPr lang="en-GB" sz="2000" dirty="0">
                <a:latin typeface="Century Gothic" panose="020B0502020202020204" pitchFamily="34" charset="0"/>
              </a:rPr>
              <a:t> by attaining a high rank.  Thus Macbeth holds some claim to now being in line to succeed to the throne.</a:t>
            </a:r>
            <a:endParaRPr lang="en-GB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AF17FC-166F-4561-836C-C897E60A35C4}"/>
              </a:ext>
            </a:extLst>
          </p:cNvPr>
          <p:cNvSpPr txBox="1"/>
          <p:nvPr/>
        </p:nvSpPr>
        <p:spPr>
          <a:xfrm>
            <a:off x="6251947" y="1360601"/>
            <a:ext cx="5670697" cy="513986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189" indent="-457189" fontAlgn="t">
              <a:buAutoNum type="arabicPeriod"/>
            </a:pPr>
            <a:r>
              <a:rPr lang="en-GB" sz="2000" dirty="0">
                <a:latin typeface="Century Gothic" panose="020B0502020202020204" pitchFamily="34" charset="0"/>
              </a:rPr>
              <a:t>What does monarchy mean?</a:t>
            </a:r>
          </a:p>
          <a:p>
            <a:pPr marL="457189" indent="-457189" fontAlgn="t">
              <a:buAutoNum type="arabicPeriod"/>
            </a:pPr>
            <a:r>
              <a:rPr lang="en-GB" sz="2000" dirty="0">
                <a:latin typeface="Century Gothic" panose="020B0502020202020204" pitchFamily="34" charset="0"/>
              </a:rPr>
              <a:t>What kind of monarchy did Scotland have at the time the play was set?</a:t>
            </a:r>
          </a:p>
          <a:p>
            <a:pPr marL="457189" indent="-457189" fontAlgn="t">
              <a:buAutoNum type="arabicPeriod"/>
            </a:pPr>
            <a:r>
              <a:rPr lang="en-GB" sz="2000" dirty="0">
                <a:latin typeface="Century Gothic" panose="020B0502020202020204" pitchFamily="34" charset="0"/>
              </a:rPr>
              <a:t>What does elective mean?</a:t>
            </a:r>
          </a:p>
          <a:p>
            <a:pPr marL="457189" indent="-457189" fontAlgn="t">
              <a:buAutoNum type="arabicPeriod"/>
            </a:pPr>
            <a:r>
              <a:rPr lang="en-GB" sz="2000" dirty="0">
                <a:latin typeface="Century Gothic" panose="020B0502020202020204" pitchFamily="34" charset="0"/>
              </a:rPr>
              <a:t>What is an elective monarchy?</a:t>
            </a:r>
          </a:p>
          <a:p>
            <a:pPr marL="457189" indent="-457189" fontAlgn="t">
              <a:buAutoNum type="arabicPeriod"/>
            </a:pPr>
            <a:r>
              <a:rPr lang="en-GB" sz="2000" dirty="0">
                <a:latin typeface="Century Gothic" panose="020B0502020202020204" pitchFamily="34" charset="0"/>
              </a:rPr>
              <a:t>What does hereditary mean?</a:t>
            </a:r>
          </a:p>
          <a:p>
            <a:pPr marL="457189" indent="-457189" fontAlgn="t">
              <a:buAutoNum type="arabicPeriod"/>
            </a:pPr>
            <a:r>
              <a:rPr lang="en-GB" sz="2000" dirty="0">
                <a:latin typeface="Century Gothic" panose="020B0502020202020204" pitchFamily="34" charset="0"/>
              </a:rPr>
              <a:t>What is a hereditary monarchy?</a:t>
            </a:r>
          </a:p>
          <a:p>
            <a:pPr marL="457189" indent="-457189" fontAlgn="t">
              <a:buAutoNum type="arabicPeriod"/>
            </a:pPr>
            <a:r>
              <a:rPr lang="en-GB" sz="2000" dirty="0">
                <a:latin typeface="Century Gothic" panose="020B0502020202020204" pitchFamily="34" charset="0"/>
              </a:rPr>
              <a:t>What does Gaelic mean?</a:t>
            </a:r>
          </a:p>
          <a:p>
            <a:pPr marL="457189" indent="-457189" fontAlgn="t">
              <a:buAutoNum type="arabicPeriod"/>
            </a:pPr>
            <a:r>
              <a:rPr lang="en-GB" sz="2000" dirty="0">
                <a:latin typeface="Century Gothic" panose="020B0502020202020204" pitchFamily="34" charset="0"/>
              </a:rPr>
              <a:t>How was a successor chosen using a </a:t>
            </a:r>
            <a:r>
              <a:rPr lang="en-GB" sz="2000" dirty="0" err="1">
                <a:latin typeface="Century Gothic" panose="020B0502020202020204" pitchFamily="34" charset="0"/>
              </a:rPr>
              <a:t>Tanist</a:t>
            </a:r>
            <a:r>
              <a:rPr lang="en-GB" sz="2000" dirty="0">
                <a:latin typeface="Century Gothic" panose="020B0502020202020204" pitchFamily="34" charset="0"/>
              </a:rPr>
              <a:t> system?</a:t>
            </a:r>
          </a:p>
          <a:p>
            <a:pPr marL="457189" indent="-457189" fontAlgn="t">
              <a:buAutoNum type="arabicPeriod"/>
            </a:pPr>
            <a:r>
              <a:rPr lang="en-GB" sz="2000" dirty="0">
                <a:latin typeface="Century Gothic" panose="020B0502020202020204" pitchFamily="34" charset="0"/>
              </a:rPr>
              <a:t>What makes Macbeth a perfect candidate for being named a </a:t>
            </a:r>
            <a:r>
              <a:rPr lang="en-GB" sz="2000" dirty="0" err="1">
                <a:latin typeface="Century Gothic" panose="020B0502020202020204" pitchFamily="34" charset="0"/>
              </a:rPr>
              <a:t>Tanist</a:t>
            </a:r>
            <a:r>
              <a:rPr lang="en-GB" sz="2000" dirty="0">
                <a:latin typeface="Century Gothic" panose="020B0502020202020204" pitchFamily="34" charset="0"/>
              </a:rPr>
              <a:t>?</a:t>
            </a:r>
          </a:p>
          <a:p>
            <a:pPr marL="457189" indent="-457189" fontAlgn="t">
              <a:buAutoNum type="arabicPeriod"/>
            </a:pPr>
            <a:r>
              <a:rPr lang="en-GB" sz="2000" dirty="0">
                <a:latin typeface="Century Gothic" panose="020B0502020202020204" pitchFamily="34" charset="0"/>
              </a:rPr>
              <a:t>Are there any other characters Duncan might consider as his successor? Explain.</a:t>
            </a:r>
            <a:endParaRPr lang="en-GB" sz="2000" dirty="0"/>
          </a:p>
          <a:p>
            <a:pPr marL="457189" indent="-457189" fontAlgn="t">
              <a:buAutoNum type="arabicPeriod"/>
            </a:pPr>
            <a:endParaRPr lang="en-GB" sz="2400" dirty="0"/>
          </a:p>
          <a:p>
            <a:pPr marL="457189" indent="-457189" fontAlgn="t">
              <a:buAutoNum type="arabicPeriod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082533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68285D-B20D-4CCE-A7EA-AED2885252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53" y="1630325"/>
            <a:ext cx="5240202" cy="4598197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sp>
        <p:nvSpPr>
          <p:cNvPr id="4" name="Google Shape;55;p13">
            <a:extLst>
              <a:ext uri="{FF2B5EF4-FFF2-40B4-BE49-F238E27FC236}">
                <a16:creationId xmlns:a16="http://schemas.microsoft.com/office/drawing/2014/main" id="{D7A69E71-7C60-4A0F-A8E4-CEEBB4C05F37}"/>
              </a:ext>
            </a:extLst>
          </p:cNvPr>
          <p:cNvSpPr txBox="1"/>
          <p:nvPr/>
        </p:nvSpPr>
        <p:spPr>
          <a:xfrm>
            <a:off x="448362" y="172301"/>
            <a:ext cx="11360865" cy="1004369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GB" sz="4267" u="sng" dirty="0">
                <a:latin typeface="Century Gothic" panose="020B0502020202020204" pitchFamily="34" charset="0"/>
              </a:rPr>
              <a:t>Act 1:4 – A Pivotal Scene</a:t>
            </a:r>
            <a:endParaRPr sz="4267" u="sng" dirty="0"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E0CC2A-D069-44EC-A84E-9AA0BA991381}"/>
              </a:ext>
            </a:extLst>
          </p:cNvPr>
          <p:cNvSpPr txBox="1"/>
          <p:nvPr/>
        </p:nvSpPr>
        <p:spPr>
          <a:xfrm>
            <a:off x="5968409" y="1630326"/>
            <a:ext cx="599676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>
              <a:buAutoNum type="arabicPeriod"/>
            </a:pPr>
            <a:r>
              <a:rPr lang="en-GB" sz="2400" dirty="0">
                <a:latin typeface="Century Gothic" panose="020B0502020202020204" pitchFamily="34" charset="0"/>
              </a:rPr>
              <a:t>Use the comic strip to summarise what happens in Act 1 Scene 4 (no more than 5 sentences)</a:t>
            </a:r>
          </a:p>
          <a:p>
            <a:pPr marL="457189" indent="-457189">
              <a:buAutoNum type="arabicPeriod"/>
            </a:pPr>
            <a:endParaRPr lang="en-GB" sz="2400" dirty="0">
              <a:latin typeface="Century Gothic" panose="020B0502020202020204" pitchFamily="34" charset="0"/>
            </a:endParaRPr>
          </a:p>
          <a:p>
            <a:pPr marL="457189" indent="-457189">
              <a:buAutoNum type="arabicPeriod"/>
            </a:pPr>
            <a:r>
              <a:rPr lang="en-GB" sz="2400" dirty="0">
                <a:latin typeface="Century Gothic" panose="020B0502020202020204" pitchFamily="34" charset="0"/>
              </a:rPr>
              <a:t>Now let us skim the scene </a:t>
            </a:r>
            <a:r>
              <a:rPr lang="en-GB" sz="2400" dirty="0">
                <a:latin typeface="Century Gothic" panose="020B0502020202020204" pitchFamily="34" charset="0"/>
                <a:sym typeface="Wingdings" panose="05000000000000000000" pitchFamily="2" charset="2"/>
              </a:rPr>
              <a:t> add anything significant you may have missed</a:t>
            </a:r>
          </a:p>
          <a:p>
            <a:pPr marL="457189" indent="-457189">
              <a:buAutoNum type="arabicPeriod"/>
            </a:pPr>
            <a:endParaRPr lang="en-GB" sz="2400" dirty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marL="457189" indent="-457189">
              <a:buAutoNum type="arabicPeriod"/>
            </a:pPr>
            <a:r>
              <a:rPr lang="en-GB" sz="2400" dirty="0">
                <a:latin typeface="Century Gothic" panose="020B0502020202020204" pitchFamily="34" charset="0"/>
                <a:sym typeface="Wingdings" panose="05000000000000000000" pitchFamily="2" charset="2"/>
              </a:rPr>
              <a:t>Finally, let’s listen to a video summary of the scene  anything else to add?</a:t>
            </a:r>
          </a:p>
          <a:p>
            <a:pPr marL="457189" indent="-457189">
              <a:buAutoNum type="arabicPeriod"/>
            </a:pPr>
            <a:endParaRPr lang="en-GB" sz="2400" dirty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473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538BA86-C3E0-4C8D-8DEF-1769E80DB8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976" y="2251831"/>
            <a:ext cx="4533949" cy="2921408"/>
          </a:xfrm>
          <a:prstGeom prst="rect">
            <a:avLst/>
          </a:prstGeom>
        </p:spPr>
      </p:pic>
      <p:sp>
        <p:nvSpPr>
          <p:cNvPr id="8" name="Google Shape;55;p13">
            <a:extLst>
              <a:ext uri="{FF2B5EF4-FFF2-40B4-BE49-F238E27FC236}">
                <a16:creationId xmlns:a16="http://schemas.microsoft.com/office/drawing/2014/main" id="{A3D5553B-38F3-4C47-B09C-215D8315937A}"/>
              </a:ext>
            </a:extLst>
          </p:cNvPr>
          <p:cNvSpPr txBox="1"/>
          <p:nvPr/>
        </p:nvSpPr>
        <p:spPr>
          <a:xfrm>
            <a:off x="448362" y="172301"/>
            <a:ext cx="11360865" cy="1004369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GB" sz="4267" u="sng" dirty="0">
                <a:latin typeface="Century Gothic" panose="020B0502020202020204" pitchFamily="34" charset="0"/>
              </a:rPr>
              <a:t>Whom does Duncan elect as </a:t>
            </a:r>
            <a:r>
              <a:rPr lang="en-GB" sz="4267" u="sng" dirty="0" err="1">
                <a:latin typeface="Century Gothic" panose="020B0502020202020204" pitchFamily="34" charset="0"/>
              </a:rPr>
              <a:t>Tanist</a:t>
            </a:r>
            <a:r>
              <a:rPr lang="en-GB" sz="4267" u="sng" dirty="0">
                <a:latin typeface="Century Gothic" panose="020B0502020202020204" pitchFamily="34" charset="0"/>
              </a:rPr>
              <a:t>?</a:t>
            </a:r>
            <a:endParaRPr sz="4267" u="sng" dirty="0"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4A6186-4A82-4E65-8280-5393883F787A}"/>
              </a:ext>
            </a:extLst>
          </p:cNvPr>
          <p:cNvSpPr txBox="1"/>
          <p:nvPr/>
        </p:nvSpPr>
        <p:spPr>
          <a:xfrm>
            <a:off x="5666256" y="1391943"/>
            <a:ext cx="6142971" cy="48013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189" indent="-457189">
              <a:buAutoNum type="arabicPeriod"/>
            </a:pPr>
            <a:r>
              <a:rPr lang="en-GB" dirty="0">
                <a:latin typeface="Century Gothic" panose="020B0502020202020204" pitchFamily="34" charset="0"/>
                <a:sym typeface="Wingdings" panose="05000000000000000000" pitchFamily="2" charset="2"/>
              </a:rPr>
              <a:t>Who is next in line to be King?</a:t>
            </a:r>
          </a:p>
          <a:p>
            <a:pPr marL="457189" indent="-457189">
              <a:buAutoNum type="arabicPeriod"/>
            </a:pPr>
            <a:endParaRPr lang="en-GB" dirty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marL="457189" indent="-457189">
              <a:buAutoNum type="arabicPeriod"/>
            </a:pPr>
            <a:r>
              <a:rPr lang="en-GB" dirty="0">
                <a:latin typeface="Century Gothic" panose="020B0502020202020204" pitchFamily="34" charset="0"/>
                <a:sym typeface="Wingdings" panose="05000000000000000000" pitchFamily="2" charset="2"/>
              </a:rPr>
              <a:t>If the Scottish crown was not hereditary at this time, why does Duncan choose this person as his successor?</a:t>
            </a:r>
          </a:p>
          <a:p>
            <a:pPr marL="457189" indent="-457189">
              <a:buAutoNum type="arabicPeriod"/>
            </a:pPr>
            <a:endParaRPr lang="en-GB" dirty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marL="457189" indent="-457189">
              <a:buAutoNum type="arabicPeriod"/>
            </a:pPr>
            <a:r>
              <a:rPr lang="en-GB" dirty="0">
                <a:latin typeface="Century Gothic" panose="020B0502020202020204" pitchFamily="34" charset="0"/>
                <a:sym typeface="Wingdings" panose="05000000000000000000" pitchFamily="2" charset="2"/>
              </a:rPr>
              <a:t>It was uncommon for the King to elect the </a:t>
            </a:r>
            <a:r>
              <a:rPr lang="en-GB" dirty="0" err="1">
                <a:latin typeface="Century Gothic" panose="020B0502020202020204" pitchFamily="34" charset="0"/>
                <a:sym typeface="Wingdings" panose="05000000000000000000" pitchFamily="2" charset="2"/>
              </a:rPr>
              <a:t>Tanist</a:t>
            </a:r>
            <a:r>
              <a:rPr lang="en-GB" dirty="0">
                <a:latin typeface="Century Gothic" panose="020B0502020202020204" pitchFamily="34" charset="0"/>
                <a:sym typeface="Wingdings" panose="05000000000000000000" pitchFamily="2" charset="2"/>
              </a:rPr>
              <a:t>. Who should have been responsible for this? </a:t>
            </a:r>
          </a:p>
          <a:p>
            <a:pPr marL="457189" indent="-457189">
              <a:buAutoNum type="arabicPeriod"/>
            </a:pPr>
            <a:endParaRPr lang="en-GB" dirty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marL="457189" indent="-457189">
              <a:buAutoNum type="arabicPeriod"/>
            </a:pPr>
            <a:r>
              <a:rPr lang="en-GB" dirty="0">
                <a:latin typeface="Century Gothic" panose="020B0502020202020204" pitchFamily="34" charset="0"/>
                <a:sym typeface="Wingdings" panose="05000000000000000000" pitchFamily="2" charset="2"/>
              </a:rPr>
              <a:t>Why does no one challenge Duncan’s choice? (consider the Jacobean belief of the time)</a:t>
            </a:r>
          </a:p>
          <a:p>
            <a:pPr marL="457189" indent="-457189">
              <a:buAutoNum type="arabicPeriod"/>
            </a:pPr>
            <a:endParaRPr lang="en-GB" dirty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marL="457189" indent="-457189">
              <a:buAutoNum type="arabicPeriod"/>
            </a:pPr>
            <a:r>
              <a:rPr lang="en-GB" dirty="0">
                <a:latin typeface="Century Gothic" panose="020B0502020202020204" pitchFamily="34" charset="0"/>
                <a:sym typeface="Wingdings" panose="05000000000000000000" pitchFamily="2" charset="2"/>
              </a:rPr>
              <a:t>Does this make the monarchy elective or hereditary? Explain how you know.</a:t>
            </a:r>
          </a:p>
          <a:p>
            <a:pPr marL="457189" indent="-457189">
              <a:buAutoNum type="arabicPeriod"/>
            </a:pPr>
            <a:endParaRPr lang="en-GB" dirty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marL="457189" indent="-457189">
              <a:buAutoNum type="arabicPeriod"/>
            </a:pPr>
            <a:r>
              <a:rPr lang="en-GB" dirty="0">
                <a:latin typeface="Century Gothic" panose="020B0502020202020204" pitchFamily="34" charset="0"/>
                <a:sym typeface="Wingdings" panose="05000000000000000000" pitchFamily="2" charset="2"/>
              </a:rPr>
              <a:t>How would this scene have appealed to James I?</a:t>
            </a:r>
            <a:endParaRPr lang="en-GB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1620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1226</Words>
  <Application>Microsoft Office PowerPoint</Application>
  <PresentationFormat>Widescreen</PresentationFormat>
  <Paragraphs>148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Century Gothic</vt:lpstr>
      <vt:lpstr>Wingdings</vt:lpstr>
      <vt:lpstr>Office Theme</vt:lpstr>
      <vt:lpstr>‘Macbeth’</vt:lpstr>
      <vt:lpstr>Macbeth</vt:lpstr>
      <vt:lpstr>PowerPoint Presentation</vt:lpstr>
      <vt:lpstr>Key Word Recall</vt:lpstr>
      <vt:lpstr>More Key Words: What do you understand about them?</vt:lpstr>
      <vt:lpstr>Big Idea: Tanistry</vt:lpstr>
      <vt:lpstr>PowerPoint Presentation</vt:lpstr>
      <vt:lpstr>PowerPoint Presentation</vt:lpstr>
      <vt:lpstr>PowerPoint Presentation</vt:lpstr>
      <vt:lpstr>‘Big’ Questions</vt:lpstr>
      <vt:lpstr>Theme Explosions</vt:lpstr>
      <vt:lpstr>Cause and Effect</vt:lpstr>
      <vt:lpstr>Plenary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‘Macbeth’</dc:title>
  <dc:creator>Amanda Ellison</dc:creator>
  <cp:lastModifiedBy>Amanda Ellison</cp:lastModifiedBy>
  <cp:revision>6</cp:revision>
  <dcterms:created xsi:type="dcterms:W3CDTF">2024-04-12T11:08:58Z</dcterms:created>
  <dcterms:modified xsi:type="dcterms:W3CDTF">2024-04-12T11:57:33Z</dcterms:modified>
</cp:coreProperties>
</file>