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5943-B682-47F5-9E1A-61EF518F1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EE5F9-0347-40D9-80CC-C42DAAA0A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AAD2-643E-434B-8E4E-A69D274D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E5C25-5F8F-4E51-890E-B2788DCB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601F7-3228-408A-BDC3-3EAA5692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2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9DD01-8ABD-4818-B4D8-744C9E1F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693E-18CC-44EF-9C43-DD2FDD8C4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5D2DD-BE35-4052-AE25-EE040EB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69B5D-3175-43FB-A0A1-C052A410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F10B1-E18A-4D98-A102-01188D42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1D0A5-E5FC-4B6F-8AE5-04AD63F51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9E15D-BB9B-4527-9171-F32DCA72B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1E1A4-4A67-4242-8F0D-0D1DAA48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12A0C-97CA-449D-8D83-99607604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2B13-165F-4FFF-A7D7-9E154E7D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0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A7C1-177E-4483-8F2A-FE37064DF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63D07-4C8D-44CC-BA49-2DECF2483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C71CA-E8A5-4385-AACC-FFD8E480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4C14D-3060-49FA-843C-3B70FF44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93DF0-3835-4EAE-9143-8045CB85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A0F5-7D2E-4A9A-A57C-1DF4FB65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860B-2043-4126-9714-BA8A7656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F4126-D35D-4553-986B-2C654B1A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A6F0F-C551-4EF6-B163-14CAE277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C9B70-8D85-47D1-B79E-785183D1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4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E7B1-1222-420A-9751-5ECD7279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879BA-CAEF-4D3B-A1F1-F0F2DEEFD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BF5A1-4A70-4D3A-A78F-F675CD62F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E4242-22FC-429D-BB5C-45EB55E1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25773-B3DB-4F40-918F-6DDA8166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0C4AF-2DF1-4587-B160-F94D420D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FC85-BE56-42E1-9B82-2489A5BE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8B392-BD2D-421F-9BED-6C0378ED7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D60CE-0A59-4A09-B8A5-BA7171831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D97AA-BBED-4D4D-91B1-674E00FCC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F9D7C-317D-4B4A-AFDE-5BBC5BC983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58487-5793-4465-9394-4325F483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072FB-DDDF-4D87-8613-55213200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32512-39DE-4DB4-ADB9-FAB2BB9F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13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5FA-3487-4498-BF0C-6D9C085A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53898-DBCF-419D-B1FF-17041471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EF81A-1B94-450F-B518-4146A3D9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17912-CE5C-4A29-9251-AC8C5EC0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6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96B9-9B18-4AD0-89EB-245022B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03715-C641-4953-B827-EE3B0C43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35343-3F78-43A5-9B92-858EF437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4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1851-8AAA-4A86-A93E-59925B6C9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01CD8-8FE5-41A9-B28A-C773E8520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7F6C7-0B88-403E-9F6E-9B202412D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78B14-D3AF-47FB-954F-4893B57B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71C89-356E-48C0-8AFD-625E2D4B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E332D-54CB-4371-AE56-7950C1C0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9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BF78-0E64-48A3-85EA-A09996F28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8FFA4-FFED-4D9A-92C9-B917295491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851E4-1249-49FF-A2DA-15E765D16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CD2C9-8E69-43AA-84CE-2CB18A6C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751D7-08DF-41EE-BCA0-45FBA856B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7C010-FBBD-4202-B623-D6B02246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0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44D4F-3FD3-4DA2-B701-E1DCFB3D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680D8-2865-4365-BA4E-7BD3C638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96321-1000-4BD6-9E55-978D32545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0B7A-8E4C-48D5-8493-BFA081F3215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A3B6-DDA8-4BB3-837A-D66EAD8BE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729C-CC0C-4250-B032-0E62CE2CD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9611-504E-40D7-8418-45EB8B42F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9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66B861-6D2E-49E6-8821-FE22AB101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337999"/>
            <a:ext cx="10515600" cy="430005"/>
          </a:xfrm>
        </p:spPr>
        <p:txBody>
          <a:bodyPr>
            <a:normAutofit fontScale="90000"/>
          </a:bodyPr>
          <a:lstStyle/>
          <a:p>
            <a:r>
              <a:rPr lang="en-GB" sz="2800" b="1" u="sng" dirty="0">
                <a:solidFill>
                  <a:srgbClr val="FF66FF"/>
                </a:solidFill>
                <a:latin typeface="Century Gothic" panose="020B0502020202020204" pitchFamily="34" charset="0"/>
              </a:rPr>
              <a:t>Ingredients Sheet: Writing to Express an Opinion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B68D41E-E5D1-4959-8F76-F43AF8A77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568809"/>
              </p:ext>
            </p:extLst>
          </p:nvPr>
        </p:nvGraphicFramePr>
        <p:xfrm>
          <a:off x="453887" y="1033601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791">
                  <a:extLst>
                    <a:ext uri="{9D8B030D-6E8A-4147-A177-3AD203B41FA5}">
                      <a16:colId xmlns:a16="http://schemas.microsoft.com/office/drawing/2014/main" val="1088087426"/>
                    </a:ext>
                  </a:extLst>
                </a:gridCol>
                <a:gridCol w="4853609">
                  <a:extLst>
                    <a:ext uri="{9D8B030D-6E8A-4147-A177-3AD203B41FA5}">
                      <a16:colId xmlns:a16="http://schemas.microsoft.com/office/drawing/2014/main" val="348391059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149803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escribe a situation/scenario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Describe a worst or best situation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 with a rhetorical device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Some/others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Scenario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No, no, no, just (sentence sheet)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Synonyms for ‘Imagine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’:  Let’s suppose/ Think, for a moment,/ Envisage/Visualise the scene:…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Rhetorical Devices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necdote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epetition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hetorical question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xaggeration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tatistics</a:t>
                      </a:r>
                    </a:p>
                    <a:p>
                      <a:r>
                        <a:rPr lang="en-GB" sz="1200" b="1" i="0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riples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motive vocabulary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irect Address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iscourse markers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Hypophora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(answer a rhetorical question)</a:t>
                      </a:r>
                    </a:p>
                    <a:p>
                      <a:r>
                        <a:rPr lang="en-GB" sz="1200" b="1" dirty="0" err="1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Epizeuxis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(immediately repeat a word)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Anaphora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(start successive sentences with same word/phrase)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Diacope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(a repeated word, with one other word in between)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Metaphor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Simile</a:t>
                      </a:r>
                    </a:p>
                    <a:p>
                      <a:r>
                        <a:rPr lang="en-GB" sz="1200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Personification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5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osition (what is your standpoint on the topic?)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Polemic statement (could be a stand-alone impact paragraph)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Love/loathe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Getting better (sentence sheet)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Phrases for expressing certainty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Without a doubt/Undoubtedly/With absolute certainty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elevant (how is this topic relevant now?)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has this topic been impacted by one of the following: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Covid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/mental health issues/social media/climate change/world conflict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More, more, more (sentence sheet)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480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FF66FF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ow (what can/should readers do about this?)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 with a command word/imperative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If, if, if, then (sentence sheet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if …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Less/more (sentence sheet)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Speak directly to audience/reader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with a rhetorical device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Words ‘stolen’ from sources: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928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9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2C3AC6-E473-4941-92AC-A185B2E6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9" y="0"/>
            <a:ext cx="10515600" cy="961818"/>
          </a:xfrm>
        </p:spPr>
        <p:txBody>
          <a:bodyPr>
            <a:normAutofit/>
          </a:bodyPr>
          <a:lstStyle/>
          <a:p>
            <a:r>
              <a:rPr lang="en-GB" sz="3600" u="sng" dirty="0">
                <a:latin typeface="Century Gothic" panose="020B0502020202020204" pitchFamily="34" charset="0"/>
              </a:rPr>
              <a:t>Level Up Your Sentences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98E5D-7C85-4A62-85EF-B53C8B79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20"/>
              </p:ext>
            </p:extLst>
          </p:nvPr>
        </p:nvGraphicFramePr>
        <p:xfrm>
          <a:off x="467138" y="961817"/>
          <a:ext cx="11274288" cy="5531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096">
                  <a:extLst>
                    <a:ext uri="{9D8B030D-6E8A-4147-A177-3AD203B41FA5}">
                      <a16:colId xmlns:a16="http://schemas.microsoft.com/office/drawing/2014/main" val="1681225799"/>
                    </a:ext>
                  </a:extLst>
                </a:gridCol>
                <a:gridCol w="3758096">
                  <a:extLst>
                    <a:ext uri="{9D8B030D-6E8A-4147-A177-3AD203B41FA5}">
                      <a16:colId xmlns:a16="http://schemas.microsoft.com/office/drawing/2014/main" val="2567210538"/>
                    </a:ext>
                  </a:extLst>
                </a:gridCol>
                <a:gridCol w="3758096">
                  <a:extLst>
                    <a:ext uri="{9D8B030D-6E8A-4147-A177-3AD203B41FA5}">
                      <a16:colId xmlns:a16="http://schemas.microsoft.com/office/drawing/2014/main" val="3867994811"/>
                    </a:ext>
                  </a:extLst>
                </a:gridCol>
              </a:tblGrid>
              <a:tr h="2193059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Some/others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love Christmas holidays; others dread them.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 a world of endless fun and enjoyment. Imagine a place filled with joy and happiness. Imagine a day of nothing but entertainment. That is what awaits 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More, more, more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more meat we eat, the more plastic we discard, the more damage we do.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80982"/>
                  </a:ext>
                </a:extLst>
              </a:tr>
              <a:tr h="1669344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If, if, if, then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we want to improve, if we want to succeed, if we want to thrive, then we must take action right now.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Love/loathe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Love them or loathe them, cars are here to stay.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Getting better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Planes are fast, trains are elegant, but cruising on a ship is the height of sophistication.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707955"/>
                  </a:ext>
                </a:extLst>
              </a:tr>
              <a:tr h="1669344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Scenario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Imagine you lose your job, yet the bills keep piling in. How will you afford to pay them? The answer is simple: you won’t.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No, no, no, only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 joy, no love, no hope – only misery.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if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if we decide to save the planet, together?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38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57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482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Ingredients Sheet: Writing to Express an Opinion</vt:lpstr>
      <vt:lpstr>Level Up Your Sentences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Organiser: Writing to Express and Opinion</dc:title>
  <dc:creator>Amanda Ellison</dc:creator>
  <cp:lastModifiedBy>Amanda Ellison</cp:lastModifiedBy>
  <cp:revision>6</cp:revision>
  <dcterms:created xsi:type="dcterms:W3CDTF">2023-11-23T18:39:15Z</dcterms:created>
  <dcterms:modified xsi:type="dcterms:W3CDTF">2023-11-30T19:06:09Z</dcterms:modified>
</cp:coreProperties>
</file>