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118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55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11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0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54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64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4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2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80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5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16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64593-FC93-47EB-9739-1A69E59A25EA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5A525-25D7-4DC8-A6DC-705919A158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5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CE28EC-37C1-4976-992C-F79BBA5A6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237231"/>
            <a:ext cx="5915025" cy="944186"/>
          </a:xfrm>
        </p:spPr>
        <p:txBody>
          <a:bodyPr/>
          <a:lstStyle/>
          <a:p>
            <a:r>
              <a:rPr lang="en-GB" b="1" dirty="0">
                <a:latin typeface="Century Gothic" panose="020B0502020202020204" pitchFamily="34" charset="0"/>
              </a:rPr>
              <a:t>Notes Page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302A3F1-4BEE-4518-BAC8-F04CAEC0EF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953937"/>
              </p:ext>
            </p:extLst>
          </p:nvPr>
        </p:nvGraphicFramePr>
        <p:xfrm>
          <a:off x="471488" y="1181417"/>
          <a:ext cx="5915026" cy="9829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790">
                  <a:extLst>
                    <a:ext uri="{9D8B030D-6E8A-4147-A177-3AD203B41FA5}">
                      <a16:colId xmlns:a16="http://schemas.microsoft.com/office/drawing/2014/main" val="4194989718"/>
                    </a:ext>
                  </a:extLst>
                </a:gridCol>
                <a:gridCol w="4421236">
                  <a:extLst>
                    <a:ext uri="{9D8B030D-6E8A-4147-A177-3AD203B41FA5}">
                      <a16:colId xmlns:a16="http://schemas.microsoft.com/office/drawing/2014/main" val="1819663329"/>
                    </a:ext>
                  </a:extLst>
                </a:gridCol>
              </a:tblGrid>
              <a:tr h="414996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Key Words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170929"/>
                  </a:ext>
                </a:extLst>
              </a:tr>
              <a:tr h="746993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33909"/>
                  </a:ext>
                </a:extLst>
              </a:tr>
              <a:tr h="1944231">
                <a:tc gridSpan="2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Summary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898841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CA4E40DB-36FA-43A7-B284-2C3AA3C73B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742" t="39161" r="16094" b="32312"/>
          <a:stretch/>
        </p:blipFill>
        <p:spPr>
          <a:xfrm>
            <a:off x="5322011" y="180966"/>
            <a:ext cx="1064502" cy="94418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908967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Notes 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Page</dc:title>
  <dc:creator>Amanda Ellison</dc:creator>
  <cp:lastModifiedBy>Amanda Ellison</cp:lastModifiedBy>
  <cp:revision>1</cp:revision>
  <dcterms:created xsi:type="dcterms:W3CDTF">2023-02-06T15:14:08Z</dcterms:created>
  <dcterms:modified xsi:type="dcterms:W3CDTF">2023-02-06T15:20:09Z</dcterms:modified>
</cp:coreProperties>
</file>