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7260-8FC5-4757-8EF1-3CD736499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E0D0B-A488-4CA3-8171-EF2CE22E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0E480-545C-4A8D-BF12-3548C294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45E8-FAD7-4C96-9275-4B9F34CC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CE742-4544-4E6B-88AE-13D73787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2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1C6F-3A32-4195-BDE2-1FC65962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C8D20-C834-4BB0-8C18-C87CC0DC3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D1C5F-5F2E-4F59-A175-BD58B78E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9FDA8-7C94-4093-8F96-C5DACB5E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F7B5D-7AD2-4E81-AE7E-B19B9049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2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B671D-4E4D-4DD6-82E6-37D043800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EE389-26D8-4EE8-B90D-5CAE1CD11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168F8-E982-47FB-844C-97E5205F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1B89C-A6E6-4716-A26A-76E32BBA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02EC1-1046-4F7C-871D-77701522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BAAC2-B344-4FDC-AB36-45093336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43FD-23CC-4D38-9EB8-F9D19003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CE3FB-1F8D-4446-B1FD-5727B3E5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27B9B-88BE-488B-96E9-FFC934E3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CAB0B-1998-4302-B7F6-91842DC6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2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9805-4430-4D2C-9E0E-53A9B008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8D759-6FEA-49C9-9BFF-84D18CAAC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D6201-1DFB-4F13-8774-6428E087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E60C-C254-4B85-8E1A-B1B466B0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D9C8-FAB2-4405-B1A8-CF10B33E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BE48-F037-4078-A8EF-409BB1982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D2596-DD1E-4454-BA0B-AD05FA5CC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C148F-86A1-47A2-9676-3EB0C9723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45EB9-5D18-416D-B1EA-231EED3D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313F5-0C8E-4820-94D1-5D326BD6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F84D8-8E67-4EA2-A4CF-4A03840C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6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8379-C96A-4E96-82F8-C52F5F18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360B4-6C44-4A8E-985C-F3362336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38F31-D483-4E8B-9AA7-1ADA5AFE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BE3B9-8BB1-48A8-B2DC-38CA26F2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70212-5725-419D-BB1E-36389CF9E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AD44C-3FB7-46DC-A300-91ACE58F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65177-4FF3-4FB5-A150-79C86C21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A36C9-970A-4EC5-8354-983CCF65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6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2433-2CE0-4DA9-A817-F7393E766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9F96F-7AAE-4161-A519-C848D71B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9836E-6A1A-4FD9-8E7F-E936FD88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68AA8-23B2-45D7-899B-782CCC86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65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D27BD-9E12-4737-840D-234A1311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97E3D-B270-42CA-BB26-B16951A8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A918E-7511-4A3B-86D4-ABF2FC4F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9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FF98-5ED3-4606-B210-153866C17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FE86-F7A2-404A-9C0E-5B7A1DF8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DD764-7043-43AB-B21E-D161F0989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1D159-11C7-4631-BE09-92528293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7BBAE-5813-4F2D-AF35-72F4B3D1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C5120-2E97-4B7C-9CCE-7493DED1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22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5932-071C-4F5E-8170-E32A81AF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07848-6FF5-412C-A8DF-7946A017A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606F9-D541-4983-B238-DCF0A2703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DB6FC-7666-40B9-9245-1E227E15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E8EC-AA72-40B5-9F77-3AA77DFC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83208-8330-40D3-B891-99596E06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58FAC-EDCD-4FE8-983F-5B5ECC5C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328CA-64E9-455B-97BD-6517F41D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901F7-60D0-438D-95F8-27534B06D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DB5D-642E-47FF-A3D4-6E2438BFF80E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54644-4ECB-4DB2-BEF7-608A13FFC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FCF-EF0A-4C79-A900-84852AE6D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1D56-0FEC-4C49-9AAA-1B7A0C3B4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2C3AC6-E473-4941-92AC-A185B2E6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Century Gothic" panose="020B0502020202020204" pitchFamily="34" charset="0"/>
              </a:rPr>
              <a:t>Level Up Your Sentences (Opinion Writing)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98E5D-7C85-4A62-85EF-B53C8B79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57532"/>
              </p:ext>
            </p:extLst>
          </p:nvPr>
        </p:nvGraphicFramePr>
        <p:xfrm>
          <a:off x="838200" y="1445260"/>
          <a:ext cx="10515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68122579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6721053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6799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Some/others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love Christmas holidays; others dread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 a world of endless fun and enjoyment. Imagine a place filled with joy and happiness. Imagine a day of nothing but entertainment. That is what awaits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More, more, more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more meat we eat, the more plastic we discard, the more damage we do.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8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If, if, if, then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we want to improve, if we want to succeed, if we want to thrive, then we must take action right now.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Love/loathe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 them or loathe them, cars are here to stay.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Getting better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Planes are fast, trains are elegant, but cruising on a ship is the height of sophistication.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0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Scenario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 you lose your job, yet the bills keep piling in. How will you afford to pay them? The answer is simple: you won’t.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No, no, no, only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joy, no love, no hope – only misery.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if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if we decide to save the planet, together?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38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57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2C3AC6-E473-4941-92AC-A185B2E6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Century Gothic" panose="020B0502020202020204" pitchFamily="34" charset="0"/>
              </a:rPr>
              <a:t>Level Up Your Sentences (Creative Writing)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98E5D-7C85-4A62-85EF-B53C8B79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25510"/>
              </p:ext>
            </p:extLst>
          </p:nvPr>
        </p:nvGraphicFramePr>
        <p:xfrm>
          <a:off x="838200" y="1445260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68122579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6721053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6799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Simile start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 bright as peacock feathers, the balloon sailed up into the sky.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sentence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Everything stopped.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Preposition start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Beneath the hanging branches of the huge tree, the children played contentedly.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8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Verb start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Lifting her head, she knew what she must do.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With a + action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With a smile, he turned and left.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Adjective, adjective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town was silent, silent because the people were taken away much too soon.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0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Pairs of pairs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Exhausted and tired, cold and hungry, they didn’t know how much more they could take.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Show 3, tell 1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Legs twitching, hands wringing, palms sweating: he was feeling very anxious.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wasn’t just …it was…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wasn’t just hot, it was unbearably scorching weather.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38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49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355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Level Up Your Sentences (Opinion Writing)</vt:lpstr>
      <vt:lpstr>Level Up Your Sentences (Creative Writing)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Up Your Sentences</dc:title>
  <dc:creator>Amanda Ellison</dc:creator>
  <cp:lastModifiedBy>Amanda Ellison</cp:lastModifiedBy>
  <cp:revision>3</cp:revision>
  <dcterms:created xsi:type="dcterms:W3CDTF">2023-05-02T17:27:40Z</dcterms:created>
  <dcterms:modified xsi:type="dcterms:W3CDTF">2023-05-02T17:43:53Z</dcterms:modified>
</cp:coreProperties>
</file>