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66E9-02D0-49ED-985E-1E3D06FD3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4328DC-76D6-492F-9C91-AC467263E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D7C58-C779-4410-8464-D3A03E31E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4290-EB00-47A3-8C81-DCA4D055C1EB}" type="datetimeFigureOut">
              <a:rPr lang="en-GB" smtClean="0"/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EFC9B-3834-4B5D-BC76-1369EBE7B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784D2-1138-4288-96DB-A1C463526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3D-6985-46B8-B5C4-7958961CF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05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B30EE-AB81-4FB0-8954-323F8D180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871ADA-ADAC-4D13-8DA4-E3FE96414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43B78-B757-45CF-B6F1-76B9E0A94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4290-EB00-47A3-8C81-DCA4D055C1EB}" type="datetimeFigureOut">
              <a:rPr lang="en-GB" smtClean="0"/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490F7-8744-44E1-8C68-7A911C66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C484B-D402-4689-A7B7-DEFD5275A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3D-6985-46B8-B5C4-7958961CF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28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EB6AAC-8D49-4DBF-A9B3-5C265B9BA0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B3C9F5-3937-4636-BEB4-7D5A9251C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4219F-2AF3-4236-A094-1EE3DA313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4290-EB00-47A3-8C81-DCA4D055C1EB}" type="datetimeFigureOut">
              <a:rPr lang="en-GB" smtClean="0"/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61F03-8757-47A1-BAFE-9D95E1C1C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86045-EFE5-4F44-92E2-EC0BBD34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3D-6985-46B8-B5C4-7958961CF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6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13E3E-C0E2-4978-864A-204ABE2DC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3C26A-AC8C-41F1-B4D2-AAA5EE10D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0C5F4-A04E-4A6D-ACFD-251A9159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4290-EB00-47A3-8C81-DCA4D055C1EB}" type="datetimeFigureOut">
              <a:rPr lang="en-GB" smtClean="0"/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711BD-05B7-4D42-BEA8-3153F9A38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13EE5-A3FE-41C3-BB45-842852CAC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3D-6985-46B8-B5C4-7958961CF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49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3DF76-4EF5-4309-BA6F-E06D77AB2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2367C-E5C6-402B-ADE6-77DD9B303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FEA96-CA25-4CE5-AFA7-96B6C29A7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4290-EB00-47A3-8C81-DCA4D055C1EB}" type="datetimeFigureOut">
              <a:rPr lang="en-GB" smtClean="0"/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C4467-65E4-497B-8752-81D0A879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B0A3F-3A8C-4F01-AB62-8E25DD87F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3D-6985-46B8-B5C4-7958961CF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04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9B7F7-EA40-4993-A105-E37238C2B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8F77A-AFA2-42CE-A441-DEE1E77B7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06D66-A4DD-48C8-AFFB-FAD539D39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F9F9A-6069-43E7-AA21-636D0273C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4290-EB00-47A3-8C81-DCA4D055C1EB}" type="datetimeFigureOut">
              <a:rPr lang="en-GB" smtClean="0"/>
              <a:t>26/11/2023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DFF9C-AA5B-489A-A3C9-AA9E2C6F2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473DF-2370-4F75-A331-AD807EC7D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3D-6985-46B8-B5C4-7958961CF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44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77D73-F9D7-4948-8BEC-C4815D1BD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207A4-0CB1-4F1B-AD83-0BCA2F5B8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8D5CC7-E740-402E-B1A3-B25DB3D1F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E384A5-5AA9-42EA-ACF8-81A260495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18DC1A-295B-4387-9F29-60F25C52E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D09054-F963-4EA4-BEE4-D0D573198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4290-EB00-47A3-8C81-DCA4D055C1EB}" type="datetimeFigureOut">
              <a:rPr lang="en-GB" smtClean="0"/>
              <a:t>26/11/2023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D3F36A-905E-4808-B829-56AEA34B8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680623-B376-481B-9D6B-A2D8F7FF5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3D-6985-46B8-B5C4-7958961CF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8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C03EC-75DD-4DDD-8374-B0F00E697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EE70A-30C2-4BF8-AD0E-539E1A016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4290-EB00-47A3-8C81-DCA4D055C1EB}" type="datetimeFigureOut">
              <a:rPr lang="en-GB" smtClean="0"/>
              <a:t>26/11/2023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FC5A9-3142-4207-AD2E-C0642486C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8D12FC-FB45-429E-B5C9-FE304EADE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3D-6985-46B8-B5C4-7958961CF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50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309E0-10E4-4C4D-A21C-2C8CC03C7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4290-EB00-47A3-8C81-DCA4D055C1EB}" type="datetimeFigureOut">
              <a:rPr lang="en-GB" smtClean="0"/>
              <a:t>26/11/2023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CA62A4-0F0A-40ED-9E52-0FB4B0487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FC21D-9E5D-44BB-B0D7-CBBA57F67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3D-6985-46B8-B5C4-7958961CF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09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8A768-AAB5-4968-9393-2576645D8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09162-5A82-4E5C-AF96-A265B7488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4EDDE-0F40-43BA-8209-8055C149B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5BF6E-AA81-44C5-89A0-C7BD2E28E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4290-EB00-47A3-8C81-DCA4D055C1EB}" type="datetimeFigureOut">
              <a:rPr lang="en-GB" smtClean="0"/>
              <a:t>26/11/2023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3CFD2-8A0D-4248-9C52-F60223B3A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34FFB-9958-43E3-B81B-6D00EACEA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3D-6985-46B8-B5C4-7958961CF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7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07C7F-2238-43EE-8D68-329B8E20F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6A4EA0-7455-487B-9764-35B29F369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64A0C-1B5A-4877-9886-4B55CAC8D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BAC64-9740-4B2A-B488-0E41193D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4290-EB00-47A3-8C81-DCA4D055C1EB}" type="datetimeFigureOut">
              <a:rPr lang="en-GB" smtClean="0"/>
              <a:t>26/11/2023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B20BB-8EBB-4886-B497-DD0DBA242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30E8D-1ECD-4361-9141-C96810D55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283D-6985-46B8-B5C4-7958961CF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75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D1114-9342-41E2-A2C7-5CF830842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A12B3-358C-4375-861F-586825499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3E763-36F1-4862-9B13-F1C96EE25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A4290-EB00-47A3-8C81-DCA4D055C1EB}" type="datetimeFigureOut">
              <a:rPr lang="en-GB" smtClean="0"/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4CEA8-8642-4777-ADF3-086BB1A5A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A7043-9EB3-492F-83EF-0DB726625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0283D-6985-46B8-B5C4-7958961CF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11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79FC80-E1A7-4365-981F-46E9EF1C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Century Gothic" panose="020B0502020202020204" pitchFamily="34" charset="0"/>
              </a:rPr>
              <a:t>Actionable Feedback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AD02A0E-DE9A-47CC-99EE-54B0223F2F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967404"/>
              </p:ext>
            </p:extLst>
          </p:nvPr>
        </p:nvGraphicFramePr>
        <p:xfrm>
          <a:off x="838200" y="1550035"/>
          <a:ext cx="10515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3226">
                  <a:extLst>
                    <a:ext uri="{9D8B030D-6E8A-4147-A177-3AD203B41FA5}">
                      <a16:colId xmlns:a16="http://schemas.microsoft.com/office/drawing/2014/main" val="3022310606"/>
                    </a:ext>
                  </a:extLst>
                </a:gridCol>
                <a:gridCol w="7232374">
                  <a:extLst>
                    <a:ext uri="{9D8B030D-6E8A-4147-A177-3AD203B41FA5}">
                      <a16:colId xmlns:a16="http://schemas.microsoft.com/office/drawing/2014/main" val="42581304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Type of Feedback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Specific Action/Instruction: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31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Redraft/Redo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448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Rehearse/Repeat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175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Revisit and Respond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15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Relearn and  Retest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201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Research and Record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28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102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Actionable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Actionable Feedback</dc:title>
  <dc:creator>Amanda Ellison</dc:creator>
  <cp:lastModifiedBy>Amanda Ellison</cp:lastModifiedBy>
  <cp:revision>1</cp:revision>
  <dcterms:created xsi:type="dcterms:W3CDTF">2023-11-26T13:05:18Z</dcterms:created>
  <dcterms:modified xsi:type="dcterms:W3CDTF">2023-11-26T13:05:30Z</dcterms:modified>
</cp:coreProperties>
</file>