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DCC9-29A3-4C43-BA4F-BB283BA25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401B3-9209-4047-B04B-A5B81538B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5045B-7D8A-48D8-887C-3B5199681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1403F-998F-4690-AAC3-9D161939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99B24-4CB8-4FA5-AC17-9599CBC5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5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E494-2EA8-45F7-ADB2-A22B4795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C8BAD-F1DA-4D63-B98F-73A22315A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E484A-7D81-4799-928C-342B47347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D011B-8003-4202-A2A5-1762DC0A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A7CF3-3C60-4609-8E1A-01CC926B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1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C796B-836A-4A91-A6DB-2EEE7ADD5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360A4-2CDE-49DC-9DF0-E44FD9CDA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0E059-818F-4DAA-B918-9B89510E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63C3F-6930-4A32-A77B-EC5B8355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3C9CD-2E2B-47AC-9E0D-EDADB2C5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5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40DB3-A2F0-4168-889E-DF3312A2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A57E-6626-4BDC-BFC2-C4A5B0496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863D4-7F9E-4975-92E5-EDBE06FE8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F0830-0387-46BF-B564-4EB4A239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29443-93D8-42A5-9BA9-3BF73E1E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95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3FFE-500A-4FEE-8547-D4EC9A3D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F1E55-F306-4337-B52D-22F099A75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0C136-50A7-43D3-A804-9EF53134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8DCFB-DD17-4928-A237-70B695F2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BF8D2-5BBA-448C-A60B-9250A1DA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2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2E07-56A1-4DEC-8E3A-F74377594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970AB-E8DC-4981-ABA3-610117A28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B3D28-5122-4714-A8C2-9D16A87D9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E925B-53EE-4D17-B1C8-DBB9BC126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22968-50E1-40F2-AB06-9B62DD28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F32B2-4190-4C87-9976-C0516902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1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7CB51-14A5-4290-AAFD-AD036CEB1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4CF97B-6C87-4DBE-AA0D-F5A89D589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D3A378-D044-4335-BDCC-AC907813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5EF93-18A4-48D2-B30F-EA5BD15C3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49BB53-E9DF-4B06-9802-8F8B048CB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9C765-3182-4C68-95E5-418FD756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549433-CB4E-400C-A180-0D4217EBD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3AA270-2D33-4CA9-AAA2-4143B55B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0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5996-8ABA-4F61-94F4-458B7CD4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709DA-A69C-4835-9748-108C270B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8404C3-5E9A-4DB9-A088-2FBD1E98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36EEA-2BE8-41F4-A672-589F95AC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39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EDF16-68B6-4413-B0EB-BA8728D3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CDF49B-FC29-4F1C-ADD0-F644E271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168CC-470C-43E1-ABF1-EDE4085FC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78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922F-363D-401D-852A-95808BD2A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4995B-0CB9-4394-A01E-A874030E1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31886-72D0-467A-B413-41331E0B9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1ADE1-A108-45EF-ACEE-0A43945F7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04A62-4611-4FCB-8927-C86F3183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F2548-8CA6-4976-8694-820B2189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61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E5E5-83E5-4E3E-A26E-FD5D09B30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19C6E6-25CE-40D1-88E9-00CECD46AA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94AF6-4125-4ECF-81A1-ACAFC30CF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4D46A-6B24-460C-A8B6-183383EF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42372-A6BF-4A70-BB63-71AC1B219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C2028-415A-4514-86BA-8BA9A857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2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F780B-7541-4052-B713-C2B965FA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C0257-F59B-483E-BF5B-02E943134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9331C-48C5-44D0-8579-D9981EAB4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91E6E-93E0-4225-A210-4AA4C78237FA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26DBB-CF94-41D0-B470-952A916B9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32779-58C2-476D-8221-F20586BD5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AE7BA-828E-4E2A-8223-DF30ED13D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55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A0DB7F-0551-4B50-8AAB-9E9CFC10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entury Gothic" panose="020B0502020202020204" pitchFamily="34" charset="0"/>
              </a:rPr>
              <a:t>5 Minute Lesson Plan Checklist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55871F3-2B15-40CF-91FB-0A9AA9612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158839"/>
              </p:ext>
            </p:extLst>
          </p:nvPr>
        </p:nvGraphicFramePr>
        <p:xfrm>
          <a:off x="765313" y="1960562"/>
          <a:ext cx="105156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80092575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888374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326915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Starter/Half-Termly Literacy Focus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Reading: Reciprocal Reading, Re-reading, High Five, RAP strategy?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Tier 2 /3 Vocabulary/Word of the Week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62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SEND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Knowledge Drill (or variant)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DIRT Opportunity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280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Links to previous/future work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Revision Task/Skill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</a:rPr>
                        <a:t>Careers</a:t>
                      </a: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  <a:p>
                      <a:endParaRPr lang="en-GB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259257"/>
                  </a:ext>
                </a:extLst>
              </a:tr>
            </a:tbl>
          </a:graphicData>
        </a:graphic>
      </p:graphicFrame>
      <p:pic>
        <p:nvPicPr>
          <p:cNvPr id="8" name="Graphic 7" descr="Classroom">
            <a:extLst>
              <a:ext uri="{FF2B5EF4-FFF2-40B4-BE49-F238E27FC236}">
                <a16:creationId xmlns:a16="http://schemas.microsoft.com/office/drawing/2014/main" id="{4FDB198D-D940-47A0-90E9-F0B8FE2EB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42174" y="460375"/>
            <a:ext cx="914400" cy="914400"/>
          </a:xfrm>
          <a:prstGeom prst="rect">
            <a:avLst/>
          </a:prstGeom>
        </p:spPr>
      </p:pic>
      <p:pic>
        <p:nvPicPr>
          <p:cNvPr id="10" name="Graphic 9" descr="Books">
            <a:extLst>
              <a:ext uri="{FF2B5EF4-FFF2-40B4-BE49-F238E27FC236}">
                <a16:creationId xmlns:a16="http://schemas.microsoft.com/office/drawing/2014/main" id="{83F0541D-BB2B-4E21-A264-613ECF2C5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75443" y="2630694"/>
            <a:ext cx="457200" cy="457200"/>
          </a:xfrm>
          <a:prstGeom prst="rect">
            <a:avLst/>
          </a:prstGeom>
        </p:spPr>
      </p:pic>
      <p:pic>
        <p:nvPicPr>
          <p:cNvPr id="12" name="Graphic 11" descr="Elephant">
            <a:extLst>
              <a:ext uri="{FF2B5EF4-FFF2-40B4-BE49-F238E27FC236}">
                <a16:creationId xmlns:a16="http://schemas.microsoft.com/office/drawing/2014/main" id="{32911751-C616-482B-8EC4-0D85EAF449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50157" y="5392876"/>
            <a:ext cx="682486" cy="682486"/>
          </a:xfrm>
          <a:prstGeom prst="rect">
            <a:avLst/>
          </a:prstGeom>
        </p:spPr>
      </p:pic>
      <p:pic>
        <p:nvPicPr>
          <p:cNvPr id="13" name="Graphic 12" descr="Elephant">
            <a:extLst>
              <a:ext uri="{FF2B5EF4-FFF2-40B4-BE49-F238E27FC236}">
                <a16:creationId xmlns:a16="http://schemas.microsoft.com/office/drawing/2014/main" id="{443D493C-68A6-4AAD-A7E7-37690EBD1A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50157" y="3922918"/>
            <a:ext cx="682486" cy="682486"/>
          </a:xfrm>
          <a:prstGeom prst="rect">
            <a:avLst/>
          </a:prstGeom>
        </p:spPr>
      </p:pic>
      <p:pic>
        <p:nvPicPr>
          <p:cNvPr id="17" name="Graphic 16" descr="Bullseye">
            <a:extLst>
              <a:ext uri="{FF2B5EF4-FFF2-40B4-BE49-F238E27FC236}">
                <a16:creationId xmlns:a16="http://schemas.microsoft.com/office/drawing/2014/main" id="{2FCB7D4E-723C-4E38-84CA-D458682165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37892" y="2604190"/>
            <a:ext cx="682486" cy="682486"/>
          </a:xfrm>
          <a:prstGeom prst="rect">
            <a:avLst/>
          </a:prstGeom>
        </p:spPr>
      </p:pic>
      <p:pic>
        <p:nvPicPr>
          <p:cNvPr id="19" name="Graphic 18" descr="Pyramid with levels">
            <a:extLst>
              <a:ext uri="{FF2B5EF4-FFF2-40B4-BE49-F238E27FC236}">
                <a16:creationId xmlns:a16="http://schemas.microsoft.com/office/drawing/2014/main" id="{B635B821-F207-4818-9F77-98CE7B84150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619960" y="2551182"/>
            <a:ext cx="659295" cy="659295"/>
          </a:xfrm>
          <a:prstGeom prst="rect">
            <a:avLst/>
          </a:prstGeom>
        </p:spPr>
      </p:pic>
      <p:pic>
        <p:nvPicPr>
          <p:cNvPr id="22" name="Graphic 21" descr="Coins">
            <a:extLst>
              <a:ext uri="{FF2B5EF4-FFF2-40B4-BE49-F238E27FC236}">
                <a16:creationId xmlns:a16="http://schemas.microsoft.com/office/drawing/2014/main" id="{95F4F9CC-FB5F-4D46-9591-6924EED057B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668000" y="5389562"/>
            <a:ext cx="685799" cy="685799"/>
          </a:xfrm>
          <a:prstGeom prst="rect">
            <a:avLst/>
          </a:prstGeom>
        </p:spPr>
      </p:pic>
      <p:pic>
        <p:nvPicPr>
          <p:cNvPr id="24" name="Graphic 23" descr="Daily calendar">
            <a:extLst>
              <a:ext uri="{FF2B5EF4-FFF2-40B4-BE49-F238E27FC236}">
                <a16:creationId xmlns:a16="http://schemas.microsoft.com/office/drawing/2014/main" id="{1D36DBA5-BAD3-41FE-B5C2-2E5840F69B5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526735" y="5561840"/>
            <a:ext cx="685799" cy="685799"/>
          </a:xfrm>
          <a:prstGeom prst="rect">
            <a:avLst/>
          </a:prstGeom>
        </p:spPr>
      </p:pic>
      <p:pic>
        <p:nvPicPr>
          <p:cNvPr id="26" name="Graphic 25" descr="Upward trend">
            <a:extLst>
              <a:ext uri="{FF2B5EF4-FFF2-40B4-BE49-F238E27FC236}">
                <a16:creationId xmlns:a16="http://schemas.microsoft.com/office/drawing/2014/main" id="{531DA678-0EC7-41C1-8A4A-A5BE60B86C0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621618" y="3922918"/>
            <a:ext cx="685800" cy="685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5B01B74-D47D-48CE-B0C5-2721AD156429}"/>
              </a:ext>
            </a:extLst>
          </p:cNvPr>
          <p:cNvSpPr txBox="1"/>
          <p:nvPr/>
        </p:nvSpPr>
        <p:spPr>
          <a:xfrm>
            <a:off x="583096" y="6427304"/>
            <a:ext cx="1093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The Big Question: _______________________________________________________________________</a:t>
            </a:r>
          </a:p>
        </p:txBody>
      </p:sp>
      <p:pic>
        <p:nvPicPr>
          <p:cNvPr id="5" name="Graphic 4" descr="Puzzle">
            <a:extLst>
              <a:ext uri="{FF2B5EF4-FFF2-40B4-BE49-F238E27FC236}">
                <a16:creationId xmlns:a16="http://schemas.microsoft.com/office/drawing/2014/main" id="{76308757-4021-46CC-A300-5EAF04D191D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475381" y="4191135"/>
            <a:ext cx="685801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87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5 Minute Lesson Plan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Minute Lesson Plan Checklist</dc:title>
  <dc:creator>Amanda Ellison</dc:creator>
  <cp:lastModifiedBy>Amanda Ellison</cp:lastModifiedBy>
  <cp:revision>5</cp:revision>
  <cp:lastPrinted>2022-06-20T06:38:53Z</cp:lastPrinted>
  <dcterms:created xsi:type="dcterms:W3CDTF">2022-06-19T15:47:22Z</dcterms:created>
  <dcterms:modified xsi:type="dcterms:W3CDTF">2022-06-22T07:05:30Z</dcterms:modified>
</cp:coreProperties>
</file>