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9" d="100"/>
          <a:sy n="49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5AF52-3317-46DF-BE77-908BFD808A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E58757-BF88-476E-ADE5-43622895E9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B58A2-BFB3-4074-9EDE-DD896D813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314C1-94A7-41E8-8A50-08C06ED59399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0E282C-C104-4EA3-86BF-7AF235B13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891F1-0258-4CB6-86C0-08AB2628C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CAD3-5BA1-4952-9284-D235991C3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66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A6C56-CD3A-4CF8-85A8-3AA48F727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A26750-1BAE-42CB-9083-E61817FB3E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22048-733A-4E66-8D3B-4D249F27F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314C1-94A7-41E8-8A50-08C06ED59399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5E7CF-0529-487B-A665-B62F09964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A6C08B-E588-4CF9-8EB5-B35E842A4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CAD3-5BA1-4952-9284-D235991C3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3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85EF1A-FEF3-4536-B610-C76BD6F021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46C3B5-7F0D-4B26-BA3B-5B5063266F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1E03D-5304-4327-8DBA-5D9004EA7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314C1-94A7-41E8-8A50-08C06ED59399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34E67-82FC-4B1D-A142-55F4FA507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026B6-2671-47B6-AD83-FFB225A52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CAD3-5BA1-4952-9284-D235991C3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529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82CBD-2DC4-4BF8-95C0-A64250903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160F1-AD89-4327-8F89-95B36CE91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05BBF6-4BE6-44A4-8C68-199D595ED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314C1-94A7-41E8-8A50-08C06ED59399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9CB87-610C-4F0F-80C9-69F78E10B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060B80-C666-4953-AB9B-E5588E65D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CAD3-5BA1-4952-9284-D235991C3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646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721B4-C184-4F21-9797-20D15C817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A4C5F6-717E-4605-8324-E80092050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B0CA5-0F90-46AA-84B2-6FBDC14C8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314C1-94A7-41E8-8A50-08C06ED59399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8EF1D-A9C2-445F-9238-88F2B36F2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B201C-B884-4DDE-B2B4-09DD828F6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CAD3-5BA1-4952-9284-D235991C3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026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65912-3D3C-44D7-BC0A-638DBBB0D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175C2-4D7B-46DB-8EE6-9651EB14D7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A6084F-2A43-4512-A07E-B4ACA68EEB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22AAC7-2B6C-46B7-93BB-9FA97FD2D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314C1-94A7-41E8-8A50-08C06ED59399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CCC7D7-6E0E-4BB5-869D-FD9F6CFF1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4816E-3732-41D2-9226-2ECD40FA6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CAD3-5BA1-4952-9284-D235991C3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73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18695-BCA1-4948-BEA6-ECD0E30D1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F7F163-39F7-4C43-BD16-1222EFF7D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FF1518-4268-4F89-B3B4-0E3E7EA557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379B86-D244-4A07-BA44-1A65D3227A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19E384-8D30-408C-B31B-703CBE6FB7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8F45B6-3393-4D08-9F0E-3770C51E2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314C1-94A7-41E8-8A50-08C06ED59399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FB0E6-C760-49DF-A998-6F49B0AEE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2CF0CC-B418-4EF1-8DAF-72E96AE4A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CAD3-5BA1-4952-9284-D235991C3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56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F2BDD-E23D-456E-A9C3-37B266B69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B86446-C022-464F-A345-85FB4F2A8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314C1-94A7-41E8-8A50-08C06ED59399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29C138-4EE1-4A19-9BED-7AAB023B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03B563-DEBB-41F8-9DD8-7414786AB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CAD3-5BA1-4952-9284-D235991C3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831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4858E9-06CC-4B2A-BE4D-5177EDAF8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314C1-94A7-41E8-8A50-08C06ED59399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171D3B-6072-4413-BF9D-1E5D814B9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AA16FB-5CF2-4FC8-96FF-88183CE78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CAD3-5BA1-4952-9284-D235991C3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111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0DF28-62B2-4E00-A6EB-C0D0606BD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6D63D-DFF2-4611-A670-9EB8179B4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320EC1-49A6-45A3-A16B-732BE532A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F96275-4AA0-449A-B390-E71CB8E05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314C1-94A7-41E8-8A50-08C06ED59399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C37D5C-D952-43EF-A991-DC31010D3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417EC5-4DB3-4785-82C7-6C7EFAAC1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CAD3-5BA1-4952-9284-D235991C3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61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D0D65-41EC-4EB3-9070-2D1D980A6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C49156-70E5-40F7-8FE3-D466521C6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915B1F-58E2-4AD3-BE8C-0B0F32490A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518BFF-A877-4AFF-87C2-720814878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314C1-94A7-41E8-8A50-08C06ED59399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F932D6-D7D2-4F66-A255-51E498370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C902E9-D40C-4F0B-A751-BE18A1D1D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CAD3-5BA1-4952-9284-D235991C3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575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FF8368-72AC-4CBC-B3DD-FF501FCA1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0669D6-6163-4D46-9DA5-654AAFABA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59017-CF33-419C-A390-7BCCBC4714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314C1-94A7-41E8-8A50-08C06ED59399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35B37-3401-46DB-99DB-93CE005B40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913789-9DCF-4546-AF5E-66E58F3986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3CAD3-5BA1-4952-9284-D235991C3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18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3812FA-462B-4BC1-9A45-159263468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entury Gothic" panose="020B0502020202020204" pitchFamily="34" charset="0"/>
              </a:rPr>
              <a:t>Highlight the misspelled words (20):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8BC0A32-7D9B-4779-B83F-4A2857CBCD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1704726"/>
              </p:ext>
            </p:extLst>
          </p:nvPr>
        </p:nvGraphicFramePr>
        <p:xfrm>
          <a:off x="838200" y="1825625"/>
          <a:ext cx="10515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82873629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6889476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32004421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9449867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3176852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b="0" strike="noStrike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beatiful</a:t>
                      </a:r>
                      <a:endParaRPr lang="en-GB" sz="1800" b="0" strike="noStrike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explanation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opinion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immediatly</a:t>
                      </a:r>
                      <a:endParaRPr lang="en-GB" sz="1800" b="0" strike="noStrike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800" b="0" strike="noStrike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287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suddenly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alot</a:t>
                      </a:r>
                      <a:endParaRPr lang="en-GB" sz="1800" b="0" strike="noStrike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neccesary</a:t>
                      </a:r>
                      <a:endParaRPr lang="en-GB" sz="1800" b="0" strike="noStrike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because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untill</a:t>
                      </a:r>
                      <a:endParaRPr lang="en-GB" sz="1800" b="0" strike="noStrike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800" b="0" strike="noStrike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158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conscience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metaphore</a:t>
                      </a:r>
                      <a:endParaRPr lang="en-GB" sz="1800" b="0" strike="noStrike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aswell</a:t>
                      </a:r>
                      <a:endParaRPr lang="en-GB" sz="1800" b="0" strike="noStrike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dissappoint</a:t>
                      </a:r>
                      <a:endParaRPr lang="en-GB" sz="1800" b="0" strike="noStrike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rhyme</a:t>
                      </a:r>
                    </a:p>
                    <a:p>
                      <a:endParaRPr lang="en-GB" sz="1800" b="0" strike="noStrike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943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persuade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analysise</a:t>
                      </a:r>
                      <a:endParaRPr lang="en-GB" sz="1800" b="0" strike="noStrike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diagloue</a:t>
                      </a:r>
                      <a:endParaRPr lang="en-GB" sz="1800" b="0" strike="noStrike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shining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simle</a:t>
                      </a:r>
                      <a:endParaRPr lang="en-GB" sz="1800" b="0" strike="noStrike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800" b="0" strike="noStrike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490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strike="noStrike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arguement</a:t>
                      </a:r>
                      <a:endParaRPr lang="en-GB" sz="1800" b="0" strike="noStrike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generaly</a:t>
                      </a:r>
                      <a:endParaRPr lang="en-GB" sz="1800" b="0" strike="noStrike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rhythm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character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lovley</a:t>
                      </a:r>
                      <a:endParaRPr lang="en-GB" sz="1800" b="0" strike="noStrike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800" b="0" strike="noStrike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270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example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repitition</a:t>
                      </a:r>
                      <a:endParaRPr lang="en-GB" sz="1800" b="0" strike="noStrike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quiet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interesting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maybee</a:t>
                      </a:r>
                      <a:endParaRPr lang="en-GB" sz="1800" b="0" strike="noStrike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800" b="0" strike="noStrike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213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strike="noStrike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descripsion</a:t>
                      </a:r>
                      <a:endParaRPr lang="en-GB" sz="1800" b="0" strike="noStrike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familar</a:t>
                      </a:r>
                      <a:endParaRPr lang="en-GB" sz="1800" b="0" strike="noStrike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business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writting</a:t>
                      </a:r>
                      <a:endParaRPr lang="en-GB" sz="1800" b="0" strike="noStrike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especialy</a:t>
                      </a:r>
                      <a:endParaRPr lang="en-GB" sz="1800" b="0" strike="noStrike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800" b="0" strike="noStrike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47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011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3812FA-462B-4BC1-9A45-159263468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entury Gothic" panose="020B0502020202020204" pitchFamily="34" charset="0"/>
              </a:rPr>
              <a:t>Answers: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8BC0A32-7D9B-4779-B83F-4A2857CBCD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8012022"/>
              </p:ext>
            </p:extLst>
          </p:nvPr>
        </p:nvGraphicFramePr>
        <p:xfrm>
          <a:off x="838200" y="1825625"/>
          <a:ext cx="10515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82873629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6889476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32004421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9449867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3176852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beautiful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explanation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opinion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immediately</a:t>
                      </a:r>
                    </a:p>
                    <a:p>
                      <a:endParaRPr lang="en-GB" sz="1800" b="0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287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suddenly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a lot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necessary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because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until</a:t>
                      </a:r>
                    </a:p>
                    <a:p>
                      <a:endParaRPr lang="en-GB" sz="1800" b="0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158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conscience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metaphor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as well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disappoint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rhyme</a:t>
                      </a:r>
                    </a:p>
                    <a:p>
                      <a:endParaRPr lang="en-GB" sz="1800" b="0" strike="noStrike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943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persuade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analysis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dialogue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shining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simile</a:t>
                      </a:r>
                    </a:p>
                    <a:p>
                      <a:endParaRPr lang="en-GB" sz="1800" b="0" strike="noStrike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490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argument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generally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rhythm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character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lovely</a:t>
                      </a:r>
                    </a:p>
                    <a:p>
                      <a:endParaRPr lang="en-GB" sz="1800" b="0" strike="noStrike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270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example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repetition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quiet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interesting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maybe</a:t>
                      </a:r>
                    </a:p>
                    <a:p>
                      <a:endParaRPr lang="en-GB" sz="1800" b="0" strike="noStrike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213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description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familiar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business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writing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especially</a:t>
                      </a:r>
                    </a:p>
                    <a:p>
                      <a:endParaRPr lang="en-GB" sz="1800" b="0" strike="noStrike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47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954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81</Words>
  <Application>Microsoft Office PowerPoint</Application>
  <PresentationFormat>Widescreen</PresentationFormat>
  <Paragraphs>72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Highlight the misspelled words (20):</vt:lpstr>
      <vt:lpstr>Answers: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Highlight the misspelled words (20):</dc:title>
  <dc:creator>Amanda Ellison</dc:creator>
  <cp:lastModifiedBy>Amanda Ellison</cp:lastModifiedBy>
  <cp:revision>3</cp:revision>
  <dcterms:created xsi:type="dcterms:W3CDTF">2021-09-03T13:44:26Z</dcterms:created>
  <dcterms:modified xsi:type="dcterms:W3CDTF">2021-09-03T13:58:20Z</dcterms:modified>
</cp:coreProperties>
</file>